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01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HAIL THEE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hail Thee Saviour and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Cross ever be adored.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 thou art the fountain,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love and of liberty,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down upon the millions,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search for the light of truth.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AB1F9AA-6E5A-F04B-D62E-C1D815B5C1C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HAIL THEE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hail Thee Saviour and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Cross ever be adored.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down upon the needy;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 them in strength and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our true salvation, in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our hopes we place.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3132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HAIL THEE</vt:lpstr>
      <vt:lpstr>WE HAIL THEE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2024-05-02T05:43:58Z</dcterms:modified>
</cp:coreProperties>
</file>