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152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876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gathered in this place,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call upon his name and worship him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gathered in this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call upon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worship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Jesus Christ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F686A6C-6201-BFB4-CA72-7CAC255E59D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forget about ourselves,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concentrate on him and worship him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forget about ourselves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concentrate on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worship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Him, Jesus Christ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2C6B097-1CE4-E53E-B06E-1353EC6B23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60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WE HAVE GATHERED IN THIS PLACE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into his house,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magnify the Lord and praise his name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come into his house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magnify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praise his holy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Him, Jesus Christ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711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149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HAVE GATHERED IN THIS PLACE</vt:lpstr>
      <vt:lpstr>WE HAVE GATHERED IN THIS PLACE</vt:lpstr>
      <vt:lpstr>WE HAVE GATHERED IN THIS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2024-05-02T05:44:11Z</dcterms:modified>
</cp:coreProperties>
</file>