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3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they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deer that yearns,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running streams of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soul is thirsting for you, my God!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B79E903-6FC7-AC68-5B2B-D49DB313902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they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eyes of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gazing on their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eyes are focused on you, O Lord!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E55FFF6-5454-77C2-28C6-B707ABF310A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09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they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sparrows building,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nests beside your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loving care, Lord, we feel secure.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327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SEEK THEE, LORD JESUS</vt:lpstr>
      <vt:lpstr>WE SEEK THEE, LORD JESUS</vt:lpstr>
      <vt:lpstr>WE SEEK THEE,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2024-05-02T05:45:24Z</dcterms:modified>
</cp:coreProperties>
</file>