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RECEIPPT-TAGS:COMMUNION,EASTER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18469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7744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see Christ with eyes of the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hands we touch the word of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see and hear we declare,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together the life of Father and Son we may 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Saviour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he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death victorious! Alleluia, victorious!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evil he’ll triumph! Alleluia, he’ll triumph!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reigns over all!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2C26CB2-16F1-D22B-0AB1-82EC6ECB0B8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 what love God showed to us 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are called his children and so we are!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love and love casts out fear,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we’ll be like unto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we’ll see him when he appears!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Saviour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he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death victorious! Alleluia, victorious!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evil he’ll triumph! Alleluia, he’ll triumph!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reigns over all!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325BC7C-C4BC-C376-7FA3-A4CCEA3B750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57337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WE SEE CHRIST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heard this message from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is light, before him the darkness flees!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claim to share in his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must walk in the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banish all evil and strife!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our Saviour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Alleluia, he has conquered!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death victorious! Alleluia, victorious!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 evil he’ll triumph! Alleluia, he’ll triumph!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reigns over all!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6550576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245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WE SEE CHRIST</vt:lpstr>
      <vt:lpstr>WE SEE CHRIST</vt:lpstr>
      <vt:lpstr>WE SEE CHRIST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575</cp:revision>
  <dcterms:modified xsi:type="dcterms:W3CDTF">2024-05-02T05:44:56Z</dcterms:modified>
</cp:coreProperties>
</file>