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35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6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 the troubles in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wonder why things happen this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there pain? Why is there loneliness?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who can help us in our need?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6942BB0-9ED3-EEC1-A2FF-A3CA327F1B5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can be difficult at times,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answers may seem far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there hate? Why is there selfishness?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can overcome this strife?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5450FBF-74F3-91AD-611F-03243A29EBE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24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feel the closed world of the mind,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look for words from those who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are the just?  Where is there openness?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whose life has made us free?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732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267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SEE THE TROUBLES</vt:lpstr>
      <vt:lpstr>WE SEE THE TROUBLES</vt:lpstr>
      <vt:lpstr>WE SEE THE TROUBLES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2024-05-02T05:45:10Z</dcterms:modified>
</cp:coreProperties>
</file>