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499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969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SHALL NOT BE MOVED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blessed are the ones who never walk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Within the place where wicked scoffers talk.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be, we shall not be moved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EB82539-DF62-222E-F6E5-E02AF67EBB8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SHALL NOT BE MOVED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joy is in the statutes of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night and day we ponder on the Word.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be, we shall not be moved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0A44171-DD24-129C-00E1-B6E934B7178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2158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SHALL NOT BE MOVED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wicked shall not stand the judgement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like the chaff they’ll all be blown away.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be, we shall not be moved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We’re like a tree that’s planted by the water: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shall not be moved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8343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204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SHALL NOT BE MOVED</vt:lpstr>
      <vt:lpstr>WE SHALL NOT BE MOVED</vt:lpstr>
      <vt:lpstr>WE SHALL NOT BE MOVED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577</cp:revision>
  <dcterms:modified xsi:type="dcterms:W3CDTF">2024-05-02T05:45:40Z</dcterms:modified>
</cp:coreProperties>
</file>