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183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 and for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supreme and God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his foes we raise his standard,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the Cross we hear his call.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DBDBA05-2199-E66F-996B-3409933B9E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Jesus our Master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died to save with love untold;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divine and truth unchanging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our land their place must hold.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2ED85E9-41DF-36E7-B5DB-A113CF21C7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41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In ages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placed “The Cross” our stars beside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may our land gracious and golden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faithful to the Crucified!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469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STAND FOR GOD</vt:lpstr>
      <vt:lpstr>WE STAND FOR GOD</vt:lpstr>
      <vt:lpstr>WE STAND FOR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2024-05-02T05:46:08Z</dcterms:modified>
</cp:coreProperties>
</file>