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45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354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3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three kings of Orient 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gifts we traverse afar,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and fountain, moor and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yonder star.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6BB14B-A9F7-BF83-929A-C734C01F1E6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a king on Bethlehem’s plain;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 I bring to crown him again;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forever, ceasing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us all to reign.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0B42ABA-6EC9-7575-1707-F102F37F1A9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72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Frankincense to offer have I;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Incense owns a deity nigh;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Prayer and praising, all men 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God on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2E4B5C5-1C04-62C0-B706-EB869C106C5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45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Myrrh is mine; its bitter perfume,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breathes a life of gathering gloom;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Sorrowing, sighing, bleeding,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sealed in the stone-cold tomb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703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244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WE THREE KINGS</vt:lpstr>
      <vt:lpstr>WE THREE KINGS</vt:lpstr>
      <vt:lpstr>WE THREE KINGS</vt:lpstr>
      <vt:lpstr>WE THREE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2024-05-02T05:46:26Z</dcterms:modified>
</cp:coreProperties>
</file>