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65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37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59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give you thanks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give you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open up 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let your Spirit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F94FAC5-7E9C-FDDC-E3BB-68871B5F4A9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hear your voice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know your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your power in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lost world to win.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9A46A2D-E395-AE50-9F65-271454D4148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11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make life better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those who are oppressed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 over-burdened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keep their hearts refreshed.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028EFAE-03E7-05F8-047D-0FE97A8F2F3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20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WE WANT TO GIVE YOU THANKS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go to those who struggle,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pow’r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spirit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know that when we help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give you highest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your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feel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show the world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the family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52579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258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WE WANT TO GIVE YOU THANKS</vt:lpstr>
      <vt:lpstr>WE WANT TO GIVE YOU THANKS</vt:lpstr>
      <vt:lpstr>WE WANT TO GIVE YOU THANKS</vt:lpstr>
      <vt:lpstr>WE WANT TO GIVE YOU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2024-05-02T05:46:50Z</dcterms:modified>
</cp:coreProperties>
</file>