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2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55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72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hungry you gave me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thirsty you gave me to drink,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D116B5D-FE04-8573-1263-8B70B257262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weary you helped me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anxious you calmed all my fears,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FE17D64-A6B9-55A6-2D54-9113356CA6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49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homeless you opened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naked you gave me your coat,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33428D9-3C0B-B16B-3F6A-ADEDE677791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47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laughed at you stood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happy you shared in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405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275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WHATSOEVER YOU TO THE LEAST</vt:lpstr>
      <vt:lpstr>WHATSOEVER YOU TO THE LEAST</vt:lpstr>
      <vt:lpstr>WHATSOEVER YOU TO THE LEAST</vt:lpstr>
      <vt:lpstr>WHATSOEVER YOU TO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2024-05-02T05:48:33Z</dcterms:modified>
</cp:coreProperties>
</file>