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4120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WHAT A FRIEND WE HAVE IN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 friend we have in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our sins and griefs to bear,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 privilege to carry,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everything to God in prayer.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what grace we often forfeit,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what needless pain we bear,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because we do not carry,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everything to God in prayer.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619857C-1F97-DF44-A294-D29349C9AD3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WHAT A FRIEND WE HAVE IN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we trials and temptations?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there trouble anywhere?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should never be discouraged?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it to the Lord in prayer.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we find a friend so faithful?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will all our sorrows share?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knows our every weakness,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it to the Lord in prayer.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57524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128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WHAT A FRIEND WE HAVE IN JESUS</vt:lpstr>
      <vt:lpstr>WHAT A FRIEND WE HAVE IN JESUS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2024-05-02T05:47:16Z</dcterms:modified>
</cp:coreProperties>
</file>