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9852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21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WHAT CHILD IS THIS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child is this who, laid to rest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Mary’s lap is sleeping?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Whom angels greet with anthems sweet,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shepherds watch are keeping?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This, this is Christ the 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whom shepherds guard and angels sing;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Haste, haste, to bring him laud,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babe, the Son of Mary.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09BF624-45C1-F248-2B7A-35EA197E58F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WHAT CHILD IS THIS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lies he in such mean estate,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Ox and Ass are feeding?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Christians, fear, for sinners 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silent word is pleading.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Nails, spear shall pierce him through,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cross be borne for me, for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hail the word made flesh,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babe, the Son of Mary.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CDCB7BB-4791-07B4-78F2-0A7BE4698E6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026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WHAT CHILD IS THIS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bring him incense, gold and myrrh,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peasant, king to own him;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King of kings salvation brings,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loving hearts enthrone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Raise, raise a song on high,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virgin sings her lullaby.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Joy, joy for Christ is born, the babe,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Son of Mary.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9581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202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WHAT CHILD IS THIS</vt:lpstr>
      <vt:lpstr>WHAT CHILD IS THIS</vt:lpstr>
      <vt:lpstr>WHAT CHILD IS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2024-05-02T05:47:37Z</dcterms:modified>
</cp:coreProperties>
</file>