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95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56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WHEN MY WAY GROWETH DREAR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way growth drear,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precious Lord linger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life is almost gone.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my cry, hear my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lest I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precious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91A2775-B217-FD36-09C0-FA9481EFD1D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WHEN MY WAY GROWETH DREAR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Precious Lord, take my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on, let me stand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tired I’m weak, I’m worn.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storm, through the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 to the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precious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E8BAA3D-1A4D-FCA6-C987-AFB429BD41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30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WHEN MY WAY GROWETH DREAR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work is all done,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race here is run,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see by the light, thou hast shown,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fair city, so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 land is the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precious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468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161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WHEN MY WAY GROWETH DREAR</vt:lpstr>
      <vt:lpstr>WHEN MY WAY GROWETH DREAR</vt:lpstr>
      <vt:lpstr>WHEN MY WAY GROWETH DREAR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2024-05-02T05:49:05Z</dcterms:modified>
</cp:coreProperties>
</file>