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59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628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WHEREVER TWO OR THREE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Wherever two or three are gathered in my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be with you, the Lord proclaimed.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brothers, come sisters,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 round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brothers, come sisters, hear his holy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will bring us happiness and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bring us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goodness is eternal 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wonders never cease.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92DB0DA-B254-2AC5-6823-4D200E3965C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WHEREVER TWO OR THREE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Wherever two or three are gathered in my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be with you, the Lord proclaimed.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brothers, come sisters,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without delay,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our Saviour, is here with us today,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said, “Where you are gathered,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be there with you.”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promise he has given 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word is always true.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74FE434-2773-7B3E-4E1E-D81C03C4897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485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WHEREVER TWO OR THREE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Wherever two or three are gathered in my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be with you, the Lord proclaimed.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brothers, come sisters, gather here to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Lord, he is here with us to stay;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lift your hearts to Jesus and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always hear,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words are not important,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their meaning will be clear!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26143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222</Words>
  <Application>Microsoft Office PowerPoint</Application>
  <PresentationFormat>On-screen Show (4:3)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WHEREVER TWO OR THREE</vt:lpstr>
      <vt:lpstr>WHEREVER TWO OR THREE</vt:lpstr>
      <vt:lpstr>WHEREVER TWO OR THREE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577</cp:revision>
  <dcterms:modified xsi:type="dcterms:W3CDTF">2024-05-02T05:49:49Z</dcterms:modified>
</cp:coreProperties>
</file>