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763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WHERE TWO OR THREE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two or three are gathered in my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am I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two or three are gathered in my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am I in their midst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Church, we belong to Christ’s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a kingdom of love and charity,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a city, the light of the nations,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 people of promise are we.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9F288AA-6B2A-0429-DA16-4BE843ECDF3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WHERE TWO OR THREE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two or three are gathered in my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am I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two or three are gathered in my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am I in their midst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body, we grow strong together,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focus our hearts on other’s needs,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hold up the banner for justice,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love, not by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words but deeds.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77952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155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WHERE TWO OR THREE</vt:lpstr>
      <vt:lpstr>WHERE TWO OR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2024-05-02T05:49:37Z</dcterms:modified>
</cp:coreProperties>
</file>