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RECEIPPT-TAGS:RECESSIONAL,CHRISTMAS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6561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WHO SHALL SEPARATE US (CHRISTMAS)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shall separate us from the love of Christ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in the manger of a cradle stall,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Christ was born to die for all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host of angels then proclaimed his birth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Peace, good will to all on earth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3B6E882E-5C9E-F3C7-2E3C-D92122A76B16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WHO SHALL SEPARATE US (CHRISTMAS)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shall separate us from the love of Christ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you is born a Saviour, Christ, the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Prince of peace the mighty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certain wise men, guided by a star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came to worship </a:t>
            </a:r>
            <a:r>
              <a:rPr lang="en-GB" sz="35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afar</a:t>
            </a:r>
            <a:endParaRPr lang="en-GB" sz="35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386458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108</Words>
  <Application>Microsoft Office PowerPoint</Application>
  <PresentationFormat>On-screen Show (4:3)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WHO SHALL SEPARATE US (CHRISTMAS)</vt:lpstr>
      <vt:lpstr>WHO SHALL SEPARATE US (CHRISTMAS)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580</cp:revision>
  <dcterms:modified xsi:type="dcterms:W3CDTF">2024-05-02T05:50:07Z</dcterms:modified>
</cp:coreProperties>
</file>