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0195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12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TARRY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tarry in his tent?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dwell upon his hill?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show you what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Lord requires of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do justice, to show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walk humbly with your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act rightly, to be blameless,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speak truth from the heart.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229669A-0DBB-A586-4AFD-30084300883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TARRY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tarry in his tent?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dwell upon his hill?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show you what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Lord requires of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to slander, nor do evil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hold the godless in disdain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 damage to your honour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those who fear the Lord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C9B43CB-1911-F45C-1B92-83018D3AF7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525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TARRY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tarry in his tent?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dwell upon his hill?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show you what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Lord requires of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your promise never swerving,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take an interest on a loan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bribery and corruption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will keep you firm.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8985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WHO SHALL TARRY</vt:lpstr>
      <vt:lpstr>WHO SHALL TARRY</vt:lpstr>
      <vt:lpstr>WHO SHALL TARRY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2024-05-02T05:50:20Z</dcterms:modified>
</cp:coreProperties>
</file>