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441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WITHOUT SEEING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seeing you, we love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seeing we believe,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sing, Lord your glory, we believe in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is he, who will listen to your 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shall never see death,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by you he’s heir to new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to whom shall we go?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alone have the words of eternal life.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FEE0707-6574-C2CA-09A5-D11880D92DA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WITHOUT SEEING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seeing you, we love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seeing we believe,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sing, Lord your glory, we believe in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you abide in this sacrament of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it is your delight,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Thus to dwell with your people on earth.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to whom shall we go?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alone have the words of eternal life.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82822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145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WITHOUT SEEING YOU</vt:lpstr>
      <vt:lpstr>WITHOUT SEEING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2024-05-02T05:50:37Z</dcterms:modified>
</cp:coreProperties>
</file>