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99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highways which span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brothers all over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your hand gently draws, all my steps over yours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Lord, I will go, on the road that you show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where you lead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may need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I will sing, of the joys that you bring.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B042791-1717-E064-21EC-DEAC126B07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gate of your land,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reach our your hand and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be sure, to be yours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all the days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roads over land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roads of eternity.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3148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176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WITH YOU I SHALL GO</vt:lpstr>
      <vt:lpstr>WITH YOU I SHALL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2024-05-02T05:50:29Z</dcterms:modified>
</cp:coreProperties>
</file>