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655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3977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WOULD YOU BE FREE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be free, from you burden of sin?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power in the blood, power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o’er evil a victory win?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wonderful power in the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blood of the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precious blood of the Lamb.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34E0568-B27F-2ABA-89EC-EAEBB258942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WOULD YOU BE FREE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be free, from your passion and pride?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power in the blood, power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for a cleaning to Calvary’s tide,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wonderful power in the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blood of the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precious blood of the Lamb.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162C0E7-4B7F-6224-E907-EF5344A1CC0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0168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WOULD YOU BE FREE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do service for Jesus your King?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power in the blood, power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Would you live daily his praises to sing?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wonderful power in the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blood of the Lamb,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power, power wonder-working power,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precious blood of the Lamb.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89151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222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WOULD YOU BE FREE</vt:lpstr>
      <vt:lpstr>WOULD YOU BE FREE</vt:lpstr>
      <vt:lpstr>WOULD YOU BE FREE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2024-05-02T05:50:49Z</dcterms:modified>
</cp:coreProperties>
</file>