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95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you, O Lord, I lift up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you, O my God, I place all my trust.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down on me, have mercy,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Forgive me my sins, behold all my grief.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withhold your goodness from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may your love be deep in my soul.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B2A972B-AB85-ACA9-5133-62251B0DE57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I cry, O Lord, wash me clean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whiter than snow my spirit shall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are they forgiven by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sins blotted out, their guilt is no more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229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YES I SHALL ARISE</vt:lpstr>
      <vt:lpstr>YES I SHALL ARISE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2024-05-02T05:51:10Z</dcterms:modified>
</cp:coreProperties>
</file>