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975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YOU ARE A CHOSEN GENERATION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a chosen generation,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royal priesthood,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holy nation, a dedicated people,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should show forth the praises of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has called you out of darkness,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of darkness, out of darkness,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his marvellous light (2)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AD68FE0C-7630-2A56-3AA2-434EBD7C045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YOU ARE A CHOSEN GENERATION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come and sing Alleluia, praise to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on and sing Alleluia,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show forth the praise of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he has called you out of darkness,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of darkness, out of darkness,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his marvellous light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freedom (4) Into his marvellous light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63747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126</Words>
  <Application>Microsoft Office PowerPoint</Application>
  <PresentationFormat>On-screen Show (4:3)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YOU ARE A CHOSEN GENERATION</vt:lpstr>
      <vt:lpstr>YOU ARE A CHOSEN GENERATION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575</cp:revision>
  <dcterms:modified xsi:type="dcterms:W3CDTF">2024-05-02T05:51:17Z</dcterms:modified>
</cp:coreProperties>
</file>