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25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HAVE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everything when you have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filled with God through your union,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union with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highest ruler,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authority over every other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highest ruler, over every other power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BA8D2E4-AABE-CC30-C745-9117C763F0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HAVE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everything when you have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filled with God through your union,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union with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for the things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died to sin;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risen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appear in glory too!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544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 HAVE EVERYTHING</vt:lpstr>
      <vt:lpstr>YOU HAVE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2024-05-02T05:51:42Z</dcterms:modified>
</cp:coreProperties>
</file>