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55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89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will break forth before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trees of the fields,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clap, will clap their hands!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trees of the field will clap their hands;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Trees of the field will clap their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joy.</a:t>
            </a:r>
          </a:p>
        </p:txBody>
      </p:sp>
      <p:sp>
        <p:nvSpPr>
          <p:cNvPr id="4" name="Google Shape;131;p25">
            <a:extLst>
              <a:ext uri="{FF2B5EF4-FFF2-40B4-BE49-F238E27FC236}">
                <a16:creationId xmlns:a16="http://schemas.microsoft.com/office/drawing/2014/main" id="{20353541-310C-21AB-1C8F-0C5464A419D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will break forth before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birds of the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chirp, will chirp and sing!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birds of the sky will chirp and sing;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birds of the sky will chirp and sing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614747AD-9895-1FDF-3727-125B700DE80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7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will break forth before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angels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flap, will flap their wings!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angels of heaven will flap their wings;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of heaven will flap their wings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250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253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YOU SHALL GO OUT WITH JOY</vt:lpstr>
      <vt:lpstr>YOU SHALL GO OUT WITH JOY</vt:lpstr>
      <vt:lpstr>YOU SHALL GO OUT WITH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2024-05-02T05:51:56Z</dcterms:modified>
</cp:coreProperties>
</file>