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6" r:id="rId20"/>
    <p:sldId id="273" r:id="rId21"/>
    <p:sldId id="27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8AA"/>
    <a:srgbClr val="FF7F7F"/>
    <a:srgbClr val="BAE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39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8D7D-6607-4290-BBF4-28E651C13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58F49-3C6A-49EA-845C-26D0C9FD8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13F8-6C92-44CA-8C4E-58D7454D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C4A9-198A-4D4F-8375-BB86A779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5D22-BBC1-40AD-976A-578C32C2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66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48FA-B2AA-4BE5-8FFF-6B2110DA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E503-E325-4AD9-AA9F-E73B89CF4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F2CC-8F78-49E2-A9AC-67B57A7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3516-E4FA-4ABB-8468-FF9F06AF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342FC-CDD4-443C-B5AC-67AF9130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12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8838D-D0DC-4087-A72B-BEC1E8A39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7CD7F-CE2D-430C-9CAF-30E0677B8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270E5-8FBB-4686-AEAB-C2C6BC25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79101-CE34-4B52-B657-BBD29AAE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172AF-B664-43B1-A0CF-19114089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24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FD66-0CCB-4F02-BE43-13AAC7C2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8E78-410F-4903-8821-E8E2628F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59AB4-C5CE-4C02-A09E-7977B8A3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8A0F-68D6-45B4-9EB4-383338A8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D9D49-09E4-45D2-923B-9A67EEA9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79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4593-7BD2-4D8A-9138-11F24845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E2208-01C5-4881-9021-38BFA26FE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2F2C6-2937-49A9-A5FC-71D5AC53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9461B-C893-4C47-96F2-D4D56CDB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A87FF-68B5-4A30-880E-F240852E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65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D800-7C14-4014-AB55-96443697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60C0-AE58-4555-BD68-13E98D5A2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7CD02-E557-4A25-BD7A-7D662D178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C6FA8-D430-4C0E-8670-A6C61B49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5C93E-5D65-47A6-9B05-A9BD1D2E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FF955-2CF4-4422-AFD4-7BA5D13A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86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1A88-A21B-400E-AFE2-811DF2BE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CE6F4-194B-49D4-A392-A8ACB23CE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E50CD-33D9-4C13-8EC9-506ADA6F8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DE1C0-B421-46BD-8AD1-87411D4B4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5ACC7-A43A-446C-B224-F018FB418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8E647-FCF2-4ADF-B241-5CE44EC3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8410-4A8E-4DAB-B1A5-4ECFFC47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AC4EF-E271-4BA6-9344-001429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5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C239-A1FB-4099-B758-871D3EC6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9546C-7164-4F8D-8299-1343F227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BCAB7-F945-438B-BEF8-75E2B375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8B7D7-68A4-47E2-BDC6-8E3ED3F7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78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C9541-C798-4ABB-BF0C-B008CAEA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93674-1284-485C-903A-579F9CC8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717E9-6976-4F16-B0E0-570C23D9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00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E8B3-73DE-493B-889D-4C59C700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C6F6-B5B3-4117-8914-82D6DD7E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1854D-7738-492E-9B93-F5C689B5D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60C7B-97F1-4877-BD9A-D5412E45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3897A-6132-4D52-AF31-FB9A0028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111CE-E0BB-4DCA-9C7B-7E7B3A41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46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B19D-3F23-4B77-B5BB-BED1A42F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DF21B-3181-41EA-9647-D1B604488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D2158-A946-4EF9-A3F1-44F61059D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E022C-D55F-48C7-9ADF-44CDD14F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5D37F-7512-4D29-97EC-CBAB1D73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B3883-162F-41CD-8B39-5426B5FB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7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A53BA-AC49-4363-B87B-1B035295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AC808-24C3-45CB-A31F-359272E7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5F9AB-9D8A-41F0-B17A-687C2D83B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9D6B2-6E72-414D-A401-C31D54EA2B4F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5CBC-176C-43E2-92E5-5C423EB98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0E6AC-2A44-400D-AB0E-5D7157CDF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8F4E3-D314-4B12-B9FC-8C87B18BFC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0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BB9537-BC32-49F6-BDAF-C911379C14D9}"/>
              </a:ext>
            </a:extLst>
          </p:cNvPr>
          <p:cNvGrpSpPr/>
          <p:nvPr/>
        </p:nvGrpSpPr>
        <p:grpSpPr>
          <a:xfrm>
            <a:off x="3203988" y="613440"/>
            <a:ext cx="8421362" cy="6052279"/>
            <a:chOff x="3203988" y="613440"/>
            <a:chExt cx="8421362" cy="605227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1D0C25D-7961-49B4-812D-699221445FF0}"/>
                </a:ext>
              </a:extLst>
            </p:cNvPr>
            <p:cNvSpPr/>
            <p:nvPr/>
          </p:nvSpPr>
          <p:spPr>
            <a:xfrm>
              <a:off x="9999265" y="2370187"/>
              <a:ext cx="605869" cy="5472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39BCC7E-9830-41DE-98CA-F5C2511C128B}"/>
                </a:ext>
              </a:extLst>
            </p:cNvPr>
            <p:cNvSpPr/>
            <p:nvPr/>
          </p:nvSpPr>
          <p:spPr>
            <a:xfrm>
              <a:off x="3213219" y="5594854"/>
              <a:ext cx="6776815" cy="10708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CB2BAFF-21E4-40BF-813A-1292235DCCF0}"/>
                </a:ext>
              </a:extLst>
            </p:cNvPr>
            <p:cNvSpPr/>
            <p:nvPr/>
          </p:nvSpPr>
          <p:spPr>
            <a:xfrm>
              <a:off x="3213219" y="2370187"/>
              <a:ext cx="6776815" cy="323097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6837167-31BB-443E-816F-4EA1882C7D05}"/>
                </a:ext>
              </a:extLst>
            </p:cNvPr>
            <p:cNvSpPr txBox="1"/>
            <p:nvPr/>
          </p:nvSpPr>
          <p:spPr>
            <a:xfrm>
              <a:off x="3203988" y="5594854"/>
              <a:ext cx="668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BARS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7F9546A-F32D-4B11-87D1-4CC873CC96DD}"/>
                </a:ext>
              </a:extLst>
            </p:cNvPr>
            <p:cNvSpPr txBox="1"/>
            <p:nvPr/>
          </p:nvSpPr>
          <p:spPr>
            <a:xfrm>
              <a:off x="3213219" y="2372750"/>
              <a:ext cx="900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TRACKS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12D5610-BFE3-47B2-A6BE-FEFBCDF8BA56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B1B6F69-E647-4742-8EAD-87D9C0D2FB8D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1875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D64575-C775-4442-912A-07C5115AB475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125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D64575-C775-4442-912A-07C5115AB475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591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D64575-C775-4442-912A-07C5115AB475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50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D64575-C775-4442-912A-07C5115AB475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47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D64575-C775-4442-912A-07C5115AB475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7F7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9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D64575-C775-4442-912A-07C5115AB475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12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D64575-C775-4442-912A-07C5115AB475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580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D64575-C775-4442-912A-07C5115AB475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32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D64575-C775-4442-912A-07C5115AB475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CAE8A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7F7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7F7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solidFill>
                  <a:srgbClr val="FF7F7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895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D64575-C775-4442-912A-07C5115AB475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03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D64575-C775-4442-912A-07C5115AB475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519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928680-012D-48C1-B818-0B83611574D3}"/>
              </a:ext>
            </a:extLst>
          </p:cNvPr>
          <p:cNvGrpSpPr/>
          <p:nvPr/>
        </p:nvGrpSpPr>
        <p:grpSpPr>
          <a:xfrm>
            <a:off x="2147455" y="676571"/>
            <a:ext cx="8411687" cy="5921161"/>
            <a:chOff x="2147455" y="676571"/>
            <a:chExt cx="8411687" cy="59211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19FC19-DC8D-4C2D-BF91-C50023F12C9C}"/>
                </a:ext>
              </a:extLst>
            </p:cNvPr>
            <p:cNvSpPr/>
            <p:nvPr/>
          </p:nvSpPr>
          <p:spPr>
            <a:xfrm>
              <a:off x="5462649" y="2940305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RASPBERRY PI</a:t>
              </a:r>
            </a:p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(3B)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28A4A3-8AC2-4417-BFF0-BEB71F6F690B}"/>
                </a:ext>
              </a:extLst>
            </p:cNvPr>
            <p:cNvSpPr/>
            <p:nvPr/>
          </p:nvSpPr>
          <p:spPr>
            <a:xfrm>
              <a:off x="5462649" y="5204038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MIDI CONTROL SURFACE</a:t>
              </a:r>
              <a:br>
                <a:rPr lang="fr-FR" dirty="0">
                  <a:solidFill>
                    <a:sysClr val="windowText" lastClr="000000"/>
                  </a:solidFill>
                </a:rPr>
              </a:br>
              <a:r>
                <a:rPr lang="fr-FR" dirty="0">
                  <a:solidFill>
                    <a:sysClr val="windowText" lastClr="000000"/>
                  </a:solidFill>
                </a:rPr>
                <a:t>(Novation </a:t>
              </a:r>
              <a:r>
                <a:rPr lang="fr-FR" dirty="0" err="1">
                  <a:solidFill>
                    <a:sysClr val="windowText" lastClr="000000"/>
                  </a:solidFill>
                </a:rPr>
                <a:t>Launchpad</a:t>
              </a:r>
              <a:r>
                <a:rPr lang="fr-FR" dirty="0">
                  <a:solidFill>
                    <a:sysClr val="windowText" lastClr="000000"/>
                  </a:solidFill>
                </a:rPr>
                <a:t> mini)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824ADB-9598-40F9-8BD7-57D4FAD64FBB}"/>
                </a:ext>
              </a:extLst>
            </p:cNvPr>
            <p:cNvSpPr/>
            <p:nvPr/>
          </p:nvSpPr>
          <p:spPr>
            <a:xfrm>
              <a:off x="5462649" y="676571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SOUND CARD</a:t>
              </a:r>
            </a:p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(</a:t>
              </a:r>
              <a:r>
                <a:rPr lang="fr-FR" dirty="0" err="1">
                  <a:solidFill>
                    <a:sysClr val="windowText" lastClr="000000"/>
                  </a:solidFill>
                </a:rPr>
                <a:t>Alesis</a:t>
              </a:r>
              <a:r>
                <a:rPr lang="fr-FR" dirty="0">
                  <a:solidFill>
                    <a:sysClr val="windowText" lastClr="000000"/>
                  </a:solidFill>
                </a:rPr>
                <a:t> IO2)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54DD04-1ADB-4073-8616-737F01874B46}"/>
                </a:ext>
              </a:extLst>
            </p:cNvPr>
            <p:cNvSpPr/>
            <p:nvPr/>
          </p:nvSpPr>
          <p:spPr>
            <a:xfrm>
              <a:off x="2147455" y="2940305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MIDI CLOCK GENERATOR</a:t>
              </a:r>
            </a:p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(Novation Circuit)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8B6EA8-0291-4B0C-9365-58CD67AAC36D}"/>
                </a:ext>
              </a:extLst>
            </p:cNvPr>
            <p:cNvSpPr/>
            <p:nvPr/>
          </p:nvSpPr>
          <p:spPr>
            <a:xfrm>
              <a:off x="8762010" y="676571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AUDIO OUT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75AA8F6-773F-4179-AB2B-D3D769610FFF}"/>
                </a:ext>
              </a:extLst>
            </p:cNvPr>
            <p:cNvCxnSpPr>
              <a:stCxn id="5" idx="3"/>
              <a:endCxn id="2" idx="1"/>
            </p:cNvCxnSpPr>
            <p:nvPr/>
          </p:nvCxnSpPr>
          <p:spPr>
            <a:xfrm>
              <a:off x="3944587" y="3637152"/>
              <a:ext cx="151806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CFEE967-72E3-4B60-B78C-99C47E1D40C7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7259781" y="1373418"/>
              <a:ext cx="15022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88B4971-7470-4F29-BF01-76E59EC1CE4A}"/>
                </a:ext>
              </a:extLst>
            </p:cNvPr>
            <p:cNvCxnSpPr>
              <a:cxnSpLocks/>
              <a:stCxn id="2" idx="0"/>
              <a:endCxn id="4" idx="2"/>
            </p:cNvCxnSpPr>
            <p:nvPr/>
          </p:nvCxnSpPr>
          <p:spPr>
            <a:xfrm flipV="1">
              <a:off x="6361215" y="2070265"/>
              <a:ext cx="0" cy="87004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FA56ED5-BB7A-497A-8FCB-093DDA9E9DCF}"/>
                </a:ext>
              </a:extLst>
            </p:cNvPr>
            <p:cNvCxnSpPr>
              <a:cxnSpLocks/>
              <a:stCxn id="3" idx="0"/>
              <a:endCxn id="2" idx="2"/>
            </p:cNvCxnSpPr>
            <p:nvPr/>
          </p:nvCxnSpPr>
          <p:spPr>
            <a:xfrm flipV="1">
              <a:off x="6361215" y="4333999"/>
              <a:ext cx="0" cy="870039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24B984-7A6C-45DF-856D-A8789A4AB6F2}"/>
                </a:ext>
              </a:extLst>
            </p:cNvPr>
            <p:cNvSpPr txBox="1"/>
            <p:nvPr/>
          </p:nvSpPr>
          <p:spPr>
            <a:xfrm>
              <a:off x="7491971" y="840009"/>
              <a:ext cx="1037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AUDIO OUT</a:t>
              </a:r>
            </a:p>
            <a:p>
              <a:pPr algn="ctr"/>
              <a:r>
                <a:rPr lang="fr-FR" sz="1400" dirty="0"/>
                <a:t>(</a:t>
              </a:r>
              <a:r>
                <a:rPr lang="fr-FR" sz="1400" dirty="0" err="1"/>
                <a:t>analog</a:t>
              </a:r>
              <a:r>
                <a:rPr lang="fr-FR" sz="1400" dirty="0"/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F2E83F-C672-4ADD-BEF1-76928333DD1A}"/>
                </a:ext>
              </a:extLst>
            </p:cNvPr>
            <p:cNvSpPr txBox="1"/>
            <p:nvPr/>
          </p:nvSpPr>
          <p:spPr>
            <a:xfrm>
              <a:off x="3914588" y="3082221"/>
              <a:ext cx="15847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MIDI (CLOCK) OUT</a:t>
              </a:r>
            </a:p>
            <a:p>
              <a:pPr algn="ctr"/>
              <a:r>
                <a:rPr lang="fr-FR" sz="1400" dirty="0"/>
                <a:t>(over USB or serial)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5CC6DE-4962-411C-BA6A-21FC7F6E7E94}"/>
                </a:ext>
              </a:extLst>
            </p:cNvPr>
            <p:cNvSpPr txBox="1"/>
            <p:nvPr/>
          </p:nvSpPr>
          <p:spPr>
            <a:xfrm>
              <a:off x="6362530" y="4615129"/>
              <a:ext cx="15847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MIDI IN / OUT</a:t>
              </a:r>
            </a:p>
            <a:p>
              <a:pPr algn="ctr"/>
              <a:r>
                <a:rPr lang="fr-FR" sz="1400" dirty="0"/>
                <a:t>(over USB or serial)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683381-ECE5-406F-B8BD-3722CC2EC87D}"/>
                </a:ext>
              </a:extLst>
            </p:cNvPr>
            <p:cNvSpPr txBox="1"/>
            <p:nvPr/>
          </p:nvSpPr>
          <p:spPr>
            <a:xfrm>
              <a:off x="6409670" y="2351396"/>
              <a:ext cx="13472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AUDIO IN / OUT</a:t>
              </a:r>
              <a:br>
                <a:rPr lang="fr-FR" sz="1400" dirty="0"/>
              </a:br>
              <a:r>
                <a:rPr lang="fr-FR" sz="1400" dirty="0"/>
                <a:t>(over USB)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FD59D8-5202-405A-8A00-790CB3E5CD27}"/>
                </a:ext>
              </a:extLst>
            </p:cNvPr>
            <p:cNvSpPr/>
            <p:nvPr/>
          </p:nvSpPr>
          <p:spPr>
            <a:xfrm>
              <a:off x="2147455" y="676571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GUITAR, BASS, MICROPHONE, KEYBOARD, ETC…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930CD6A-F6E3-4314-99ED-83BB96EB4D6A}"/>
                </a:ext>
              </a:extLst>
            </p:cNvPr>
            <p:cNvCxnSpPr>
              <a:cxnSpLocks/>
              <a:stCxn id="22" idx="3"/>
              <a:endCxn id="4" idx="1"/>
            </p:cNvCxnSpPr>
            <p:nvPr/>
          </p:nvCxnSpPr>
          <p:spPr>
            <a:xfrm>
              <a:off x="3944587" y="1373418"/>
              <a:ext cx="15180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5FE8B-6CC9-4CE9-9C9D-BC75AF028904}"/>
                </a:ext>
              </a:extLst>
            </p:cNvPr>
            <p:cNvSpPr txBox="1"/>
            <p:nvPr/>
          </p:nvSpPr>
          <p:spPr>
            <a:xfrm>
              <a:off x="4192611" y="840009"/>
              <a:ext cx="10378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AUDIO OUT</a:t>
              </a:r>
            </a:p>
            <a:p>
              <a:pPr algn="ctr"/>
              <a:r>
                <a:rPr lang="fr-FR" sz="1400" dirty="0"/>
                <a:t>(</a:t>
              </a:r>
              <a:r>
                <a:rPr lang="fr-FR" sz="1400" dirty="0" err="1"/>
                <a:t>analog</a:t>
              </a:r>
              <a:r>
                <a:rPr lang="fr-FR" sz="1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7704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385657B-3210-4F16-B482-0B0EB0055D90}"/>
              </a:ext>
            </a:extLst>
          </p:cNvPr>
          <p:cNvGrpSpPr/>
          <p:nvPr/>
        </p:nvGrpSpPr>
        <p:grpSpPr>
          <a:xfrm>
            <a:off x="2147455" y="676571"/>
            <a:ext cx="8411687" cy="5921161"/>
            <a:chOff x="2147455" y="676571"/>
            <a:chExt cx="8411687" cy="59211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19FC19-DC8D-4C2D-BF91-C50023F12C9C}"/>
                </a:ext>
              </a:extLst>
            </p:cNvPr>
            <p:cNvSpPr/>
            <p:nvPr/>
          </p:nvSpPr>
          <p:spPr>
            <a:xfrm>
              <a:off x="5462649" y="2940305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ysClr val="windowText" lastClr="000000"/>
                  </a:solidFill>
                </a:rPr>
                <a:t>BOOCLI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28A4A3-8AC2-4417-BFF0-BEB71F6F690B}"/>
                </a:ext>
              </a:extLst>
            </p:cNvPr>
            <p:cNvSpPr/>
            <p:nvPr/>
          </p:nvSpPr>
          <p:spPr>
            <a:xfrm>
              <a:off x="5462649" y="5204038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ysClr val="windowText" lastClr="000000"/>
                  </a:solidFill>
                </a:rPr>
                <a:t>MIDI CONTROL SURFACE</a:t>
              </a:r>
              <a:br>
                <a:rPr lang="fr-FR" sz="1000" dirty="0">
                  <a:solidFill>
                    <a:sysClr val="windowText" lastClr="000000"/>
                  </a:solidFill>
                </a:rPr>
              </a:br>
              <a:r>
                <a:rPr lang="fr-FR" sz="1000" dirty="0">
                  <a:solidFill>
                    <a:sysClr val="windowText" lastClr="000000"/>
                  </a:solidFill>
                </a:rPr>
                <a:t>(Novation </a:t>
              </a:r>
              <a:r>
                <a:rPr lang="fr-FR" sz="1000" dirty="0" err="1">
                  <a:solidFill>
                    <a:sysClr val="windowText" lastClr="000000"/>
                  </a:solidFill>
                </a:rPr>
                <a:t>Launchpad</a:t>
              </a:r>
              <a:r>
                <a:rPr lang="fr-FR" sz="1000" dirty="0">
                  <a:solidFill>
                    <a:sysClr val="windowText" lastClr="000000"/>
                  </a:solidFill>
                </a:rPr>
                <a:t> mini)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824ADB-9598-40F9-8BD7-57D4FAD64FBB}"/>
                </a:ext>
              </a:extLst>
            </p:cNvPr>
            <p:cNvSpPr/>
            <p:nvPr/>
          </p:nvSpPr>
          <p:spPr>
            <a:xfrm>
              <a:off x="5462649" y="676571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ysClr val="windowText" lastClr="000000"/>
                  </a:solidFill>
                </a:rPr>
                <a:t>SOUND CARD</a:t>
              </a:r>
            </a:p>
            <a:p>
              <a:pPr algn="ctr"/>
              <a:r>
                <a:rPr lang="fr-FR" sz="1000" dirty="0">
                  <a:solidFill>
                    <a:sysClr val="windowText" lastClr="000000"/>
                  </a:solidFill>
                </a:rPr>
                <a:t>(</a:t>
              </a:r>
              <a:r>
                <a:rPr lang="fr-FR" sz="1000" dirty="0" err="1">
                  <a:solidFill>
                    <a:sysClr val="windowText" lastClr="000000"/>
                  </a:solidFill>
                </a:rPr>
                <a:t>Alesis</a:t>
              </a:r>
              <a:r>
                <a:rPr lang="fr-FR" sz="1000" dirty="0">
                  <a:solidFill>
                    <a:sysClr val="windowText" lastClr="000000"/>
                  </a:solidFill>
                </a:rPr>
                <a:t> IO2)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54DD04-1ADB-4073-8616-737F01874B46}"/>
                </a:ext>
              </a:extLst>
            </p:cNvPr>
            <p:cNvSpPr/>
            <p:nvPr/>
          </p:nvSpPr>
          <p:spPr>
            <a:xfrm>
              <a:off x="2147455" y="2940305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ysClr val="windowText" lastClr="000000"/>
                  </a:solidFill>
                </a:rPr>
                <a:t>MIDI CLOCK</a:t>
              </a:r>
            </a:p>
            <a:p>
              <a:pPr algn="ctr"/>
              <a:r>
                <a:rPr lang="fr-FR" sz="1000" dirty="0">
                  <a:solidFill>
                    <a:sysClr val="windowText" lastClr="000000"/>
                  </a:solidFill>
                </a:rPr>
                <a:t>GENERATOR</a:t>
              </a:r>
            </a:p>
            <a:p>
              <a:pPr algn="ctr"/>
              <a:r>
                <a:rPr lang="fr-FR" sz="1000" dirty="0">
                  <a:solidFill>
                    <a:sysClr val="windowText" lastClr="000000"/>
                  </a:solidFill>
                </a:rPr>
                <a:t>(Novation Circuit)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8B6EA8-0291-4B0C-9365-58CD67AAC36D}"/>
                </a:ext>
              </a:extLst>
            </p:cNvPr>
            <p:cNvSpPr/>
            <p:nvPr/>
          </p:nvSpPr>
          <p:spPr>
            <a:xfrm>
              <a:off x="8762010" y="676571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ysClr val="windowText" lastClr="000000"/>
                  </a:solidFill>
                </a:rPr>
                <a:t>AUDIO OUT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75AA8F6-773F-4179-AB2B-D3D769610FFF}"/>
                </a:ext>
              </a:extLst>
            </p:cNvPr>
            <p:cNvCxnSpPr>
              <a:cxnSpLocks/>
              <a:stCxn id="39" idx="3"/>
              <a:endCxn id="38" idx="1"/>
            </p:cNvCxnSpPr>
            <p:nvPr/>
          </p:nvCxnSpPr>
          <p:spPr>
            <a:xfrm flipV="1">
              <a:off x="4255140" y="3637152"/>
              <a:ext cx="903025" cy="1263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CFEE967-72E3-4B60-B78C-99C47E1D40C7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7259781" y="1373418"/>
              <a:ext cx="15022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88B4971-7470-4F29-BF01-76E59EC1CE4A}"/>
                </a:ext>
              </a:extLst>
            </p:cNvPr>
            <p:cNvCxnSpPr>
              <a:cxnSpLocks/>
              <a:stCxn id="29" idx="3"/>
              <a:endCxn id="35" idx="1"/>
            </p:cNvCxnSpPr>
            <p:nvPr/>
          </p:nvCxnSpPr>
          <p:spPr>
            <a:xfrm flipH="1" flipV="1">
              <a:off x="6927302" y="2381458"/>
              <a:ext cx="1485" cy="257635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FA56ED5-BB7A-497A-8FCB-093DDA9E9DCF}"/>
                </a:ext>
              </a:extLst>
            </p:cNvPr>
            <p:cNvCxnSpPr>
              <a:cxnSpLocks/>
              <a:stCxn id="24" idx="3"/>
              <a:endCxn id="37" idx="1"/>
            </p:cNvCxnSpPr>
            <p:nvPr/>
          </p:nvCxnSpPr>
          <p:spPr>
            <a:xfrm flipH="1" flipV="1">
              <a:off x="6544098" y="4645193"/>
              <a:ext cx="309" cy="257634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24B984-7A6C-45DF-856D-A8789A4AB6F2}"/>
                </a:ext>
              </a:extLst>
            </p:cNvPr>
            <p:cNvSpPr txBox="1"/>
            <p:nvPr/>
          </p:nvSpPr>
          <p:spPr>
            <a:xfrm>
              <a:off x="7551089" y="917711"/>
              <a:ext cx="919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/>
                <a:t>AUDIO OUT</a:t>
              </a:r>
            </a:p>
            <a:p>
              <a:pPr algn="ctr"/>
              <a:r>
                <a:rPr lang="fr-FR" sz="1200" dirty="0"/>
                <a:t>(</a:t>
              </a:r>
              <a:r>
                <a:rPr lang="fr-FR" sz="1200" dirty="0" err="1"/>
                <a:t>analog</a:t>
              </a:r>
              <a:r>
                <a:rPr lang="fr-FR" sz="1200" dirty="0"/>
                <a:t>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FD59D8-5202-405A-8A00-790CB3E5CD27}"/>
                </a:ext>
              </a:extLst>
            </p:cNvPr>
            <p:cNvSpPr/>
            <p:nvPr/>
          </p:nvSpPr>
          <p:spPr>
            <a:xfrm>
              <a:off x="2147455" y="676571"/>
              <a:ext cx="1797132" cy="1393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ysClr val="windowText" lastClr="000000"/>
                  </a:solidFill>
                </a:rPr>
                <a:t>GUITAR, BASS, MICROPHONE, KEYBOARD, ETC…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930CD6A-F6E3-4314-99ED-83BB96EB4D6A}"/>
                </a:ext>
              </a:extLst>
            </p:cNvPr>
            <p:cNvCxnSpPr>
              <a:cxnSpLocks/>
              <a:stCxn id="22" idx="3"/>
              <a:endCxn id="4" idx="1"/>
            </p:cNvCxnSpPr>
            <p:nvPr/>
          </p:nvCxnSpPr>
          <p:spPr>
            <a:xfrm>
              <a:off x="3944587" y="1373418"/>
              <a:ext cx="15180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5FE8B-6CC9-4CE9-9C9D-BC75AF028904}"/>
                </a:ext>
              </a:extLst>
            </p:cNvPr>
            <p:cNvSpPr txBox="1"/>
            <p:nvPr/>
          </p:nvSpPr>
          <p:spPr>
            <a:xfrm>
              <a:off x="4251729" y="917711"/>
              <a:ext cx="919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/>
                <a:t>AUDIO OUT</a:t>
              </a:r>
            </a:p>
            <a:p>
              <a:pPr algn="ctr"/>
              <a:r>
                <a:rPr lang="fr-FR" sz="1200" dirty="0"/>
                <a:t>(</a:t>
              </a:r>
              <a:r>
                <a:rPr lang="fr-FR" sz="1200" dirty="0" err="1"/>
                <a:t>analog</a:t>
              </a:r>
              <a:r>
                <a:rPr lang="fr-FR" sz="1200" dirty="0"/>
                <a:t>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0EC016-91AC-4F8F-A274-F17FA6F5517A}"/>
                </a:ext>
              </a:extLst>
            </p:cNvPr>
            <p:cNvSpPr/>
            <p:nvPr/>
          </p:nvSpPr>
          <p:spPr>
            <a:xfrm rot="16200000">
              <a:off x="5960306" y="5091322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MIDI IN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0D07819-F6A1-473E-BF9C-6340095C8EFE}"/>
                </a:ext>
              </a:extLst>
            </p:cNvPr>
            <p:cNvSpPr/>
            <p:nvPr/>
          </p:nvSpPr>
          <p:spPr>
            <a:xfrm rot="16200000">
              <a:off x="6233671" y="5091322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MIDI OUT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4A084A-D723-4E2C-B9B8-1EF1C2A88344}"/>
                </a:ext>
              </a:extLst>
            </p:cNvPr>
            <p:cNvSpPr/>
            <p:nvPr/>
          </p:nvSpPr>
          <p:spPr>
            <a:xfrm rot="16200000">
              <a:off x="6336862" y="2827588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PLAYBCK1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91BC093-DD81-463F-B5C9-A2775DE5381D}"/>
                </a:ext>
              </a:extLst>
            </p:cNvPr>
            <p:cNvSpPr/>
            <p:nvPr/>
          </p:nvSpPr>
          <p:spPr>
            <a:xfrm rot="16200000">
              <a:off x="5513443" y="2827589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CAPTURE1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1D21D03-CB30-469B-8006-0D53B373EFC6}"/>
                </a:ext>
              </a:extLst>
            </p:cNvPr>
            <p:cNvSpPr/>
            <p:nvPr/>
          </p:nvSpPr>
          <p:spPr>
            <a:xfrm rot="16200000">
              <a:off x="6618051" y="2827588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PLAYBCK2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3891DCC-9202-4E28-8E48-8CBD6478FD3B}"/>
                </a:ext>
              </a:extLst>
            </p:cNvPr>
            <p:cNvSpPr/>
            <p:nvPr/>
          </p:nvSpPr>
          <p:spPr>
            <a:xfrm rot="16200000">
              <a:off x="5785264" y="2827588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CAPTURE2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A56534-14A2-4E94-8424-E38E0C8F5DF3}"/>
                </a:ext>
              </a:extLst>
            </p:cNvPr>
            <p:cNvSpPr/>
            <p:nvPr/>
          </p:nvSpPr>
          <p:spPr>
            <a:xfrm rot="16200000">
              <a:off x="5510830" y="1945102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PLAYBCK1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9C41903-2B44-4B19-A867-0F6D84AFF69C}"/>
                </a:ext>
              </a:extLst>
            </p:cNvPr>
            <p:cNvSpPr/>
            <p:nvPr/>
          </p:nvSpPr>
          <p:spPr>
            <a:xfrm rot="16200000">
              <a:off x="5792019" y="1945102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PLAYBCK2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9C6858-A234-47F2-BFB1-DB6F76CF093D}"/>
                </a:ext>
              </a:extLst>
            </p:cNvPr>
            <p:cNvSpPr/>
            <p:nvPr/>
          </p:nvSpPr>
          <p:spPr>
            <a:xfrm rot="16200000">
              <a:off x="6344745" y="1948483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CAPTURE1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B46A78-6A69-4242-92B8-AB554BABCA72}"/>
                </a:ext>
              </a:extLst>
            </p:cNvPr>
            <p:cNvSpPr/>
            <p:nvPr/>
          </p:nvSpPr>
          <p:spPr>
            <a:xfrm rot="16200000">
              <a:off x="6616566" y="1948482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CAPTURE2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A3CE62C-966E-4AF5-97EA-43C8482CE4A8}"/>
                </a:ext>
              </a:extLst>
            </p:cNvPr>
            <p:cNvSpPr/>
            <p:nvPr/>
          </p:nvSpPr>
          <p:spPr>
            <a:xfrm rot="16200000">
              <a:off x="5959997" y="4212217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MIDI OUT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C5439DA-AB99-4160-958E-4487267F381C}"/>
                </a:ext>
              </a:extLst>
            </p:cNvPr>
            <p:cNvSpPr/>
            <p:nvPr/>
          </p:nvSpPr>
          <p:spPr>
            <a:xfrm rot="16200000">
              <a:off x="6233362" y="4212217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MIDI IN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DCE4663-5401-4051-BE52-CCB193DDA33F}"/>
                </a:ext>
              </a:extLst>
            </p:cNvPr>
            <p:cNvSpPr/>
            <p:nvPr/>
          </p:nvSpPr>
          <p:spPr>
            <a:xfrm>
              <a:off x="5158165" y="3514911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MIDI IN (CLOCK)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ED1C15F-24FA-4D13-BD1A-21767A733A79}"/>
                </a:ext>
              </a:extLst>
            </p:cNvPr>
            <p:cNvSpPr/>
            <p:nvPr/>
          </p:nvSpPr>
          <p:spPr>
            <a:xfrm>
              <a:off x="3633669" y="3527542"/>
              <a:ext cx="621471" cy="244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ysClr val="windowText" lastClr="000000"/>
                  </a:solidFill>
                </a:rPr>
                <a:t>MIDI OUT (CLOCK)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8C20A53-A7D9-4BD1-AAB3-C62C427A571B}"/>
                </a:ext>
              </a:extLst>
            </p:cNvPr>
            <p:cNvCxnSpPr>
              <a:cxnSpLocks/>
              <a:stCxn id="7" idx="3"/>
              <a:endCxn id="36" idx="1"/>
            </p:cNvCxnSpPr>
            <p:nvPr/>
          </p:nvCxnSpPr>
          <p:spPr>
            <a:xfrm flipH="1" flipV="1">
              <a:off x="6270733" y="4645193"/>
              <a:ext cx="309" cy="257634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DF8B1D5-6B8A-40F8-94DF-193D04C18A4B}"/>
                </a:ext>
              </a:extLst>
            </p:cNvPr>
            <p:cNvCxnSpPr>
              <a:cxnSpLocks/>
              <a:stCxn id="25" idx="3"/>
              <a:endCxn id="34" idx="1"/>
            </p:cNvCxnSpPr>
            <p:nvPr/>
          </p:nvCxnSpPr>
          <p:spPr>
            <a:xfrm flipV="1">
              <a:off x="6647598" y="2381459"/>
              <a:ext cx="7883" cy="257634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4CC6708-A093-42F4-B269-CCF5B3229843}"/>
                </a:ext>
              </a:extLst>
            </p:cNvPr>
            <p:cNvCxnSpPr>
              <a:cxnSpLocks/>
              <a:stCxn id="30" idx="3"/>
              <a:endCxn id="33" idx="1"/>
            </p:cNvCxnSpPr>
            <p:nvPr/>
          </p:nvCxnSpPr>
          <p:spPr>
            <a:xfrm flipV="1">
              <a:off x="6096000" y="2378078"/>
              <a:ext cx="6755" cy="261015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6B51DB0-4363-417C-BB24-09A669773EA0}"/>
                </a:ext>
              </a:extLst>
            </p:cNvPr>
            <p:cNvCxnSpPr>
              <a:cxnSpLocks/>
              <a:stCxn id="27" idx="3"/>
              <a:endCxn id="32" idx="1"/>
            </p:cNvCxnSpPr>
            <p:nvPr/>
          </p:nvCxnSpPr>
          <p:spPr>
            <a:xfrm flipH="1" flipV="1">
              <a:off x="5821566" y="2378078"/>
              <a:ext cx="2613" cy="261016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1DCD197-EAAF-4817-BDE8-75A7043A8071}"/>
                </a:ext>
              </a:extLst>
            </p:cNvPr>
            <p:cNvSpPr txBox="1"/>
            <p:nvPr/>
          </p:nvSpPr>
          <p:spPr>
            <a:xfrm>
              <a:off x="4115815" y="3685167"/>
              <a:ext cx="10849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1"/>
                  </a:solidFill>
                </a:rPr>
                <a:t>MIDI</a:t>
              </a:r>
            </a:p>
            <a:p>
              <a:pPr algn="ctr"/>
              <a:r>
                <a:rPr lang="fr-FR" sz="1200" dirty="0">
                  <a:solidFill>
                    <a:schemeClr val="accent1"/>
                  </a:solidFill>
                </a:rPr>
                <a:t>(CLOCK </a:t>
              </a:r>
              <a:r>
                <a:rPr lang="fr-FR" sz="1200" dirty="0" err="1">
                  <a:solidFill>
                    <a:schemeClr val="accent1"/>
                  </a:solidFill>
                </a:rPr>
                <a:t>events</a:t>
              </a:r>
              <a:endParaRPr lang="fr-FR" sz="1200" dirty="0">
                <a:solidFill>
                  <a:schemeClr val="accent1"/>
                </a:solidFill>
              </a:endParaRPr>
            </a:p>
            <a:p>
              <a:pPr algn="ctr"/>
              <a:r>
                <a:rPr lang="fr-FR" sz="1200" dirty="0">
                  <a:solidFill>
                    <a:schemeClr val="accent1"/>
                  </a:solidFill>
                </a:rPr>
                <a:t>are </a:t>
              </a:r>
              <a:r>
                <a:rPr lang="fr-FR" sz="1200" dirty="0" err="1">
                  <a:solidFill>
                    <a:schemeClr val="accent1"/>
                  </a:solidFill>
                </a:rPr>
                <a:t>filtered</a:t>
              </a:r>
              <a:r>
                <a:rPr lang="fr-FR" sz="1200" dirty="0">
                  <a:solidFill>
                    <a:schemeClr val="accent1"/>
                  </a:solidFill>
                </a:rPr>
                <a:t>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E7B2FF-9BE7-4454-9ED4-47037A43CB5B}"/>
                </a:ext>
              </a:extLst>
            </p:cNvPr>
            <p:cNvSpPr txBox="1"/>
            <p:nvPr/>
          </p:nvSpPr>
          <p:spPr>
            <a:xfrm>
              <a:off x="6549741" y="4652153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1"/>
                  </a:solidFill>
                </a:rPr>
                <a:t>MIDI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1597F5-E986-4F19-81B6-0D61BFA1B28B}"/>
                </a:ext>
              </a:extLst>
            </p:cNvPr>
            <p:cNvSpPr txBox="1"/>
            <p:nvPr/>
          </p:nvSpPr>
          <p:spPr>
            <a:xfrm>
              <a:off x="6947128" y="2394616"/>
              <a:ext cx="1246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00B050"/>
                  </a:solidFill>
                </a:rPr>
                <a:t>AUDIO (</a:t>
              </a:r>
              <a:r>
                <a:rPr lang="fr-FR" sz="1200" dirty="0" err="1">
                  <a:solidFill>
                    <a:srgbClr val="00B050"/>
                  </a:solidFill>
                </a:rPr>
                <a:t>samples</a:t>
              </a:r>
              <a:r>
                <a:rPr lang="fr-FR" sz="1200" dirty="0">
                  <a:solidFill>
                    <a:srgbClr val="00B05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857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D64575-C775-4442-912A-07C5115AB475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95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D64575-C775-4442-912A-07C5115AB475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solidFill>
                  <a:srgbClr val="FF7F7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89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D64575-C775-4442-912A-07C5115AB475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CAE8A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44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D64575-C775-4442-912A-07C5115AB475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49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D64575-C775-4442-912A-07C5115AB475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7F7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81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D64575-C775-4442-912A-07C5115AB475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88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D64575-C775-4442-912A-07C5115AB475}"/>
              </a:ext>
            </a:extLst>
          </p:cNvPr>
          <p:cNvGrpSpPr/>
          <p:nvPr/>
        </p:nvGrpSpPr>
        <p:grpSpPr>
          <a:xfrm>
            <a:off x="4375568" y="613440"/>
            <a:ext cx="7249782" cy="5998153"/>
            <a:chOff x="4375568" y="613440"/>
            <a:chExt cx="7249782" cy="599815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43" cy="4770837"/>
              <a:chOff x="2153541" y="558333"/>
              <a:chExt cx="5947872" cy="568579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1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88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5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2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29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76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3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0" y="558333"/>
                <a:ext cx="529840" cy="5685792"/>
                <a:chOff x="2153541" y="558333"/>
                <a:chExt cx="529840" cy="568579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E858AA7-D0C6-4F50-9A26-962061AF30C5}"/>
                </a:ext>
              </a:extLst>
            </p:cNvPr>
            <p:cNvSpPr txBox="1"/>
            <p:nvPr/>
          </p:nvSpPr>
          <p:spPr>
            <a:xfrm>
              <a:off x="4448728" y="247114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C86B44-E429-4160-A597-0FC4B6F69984}"/>
                </a:ext>
              </a:extLst>
            </p:cNvPr>
            <p:cNvSpPr txBox="1"/>
            <p:nvPr/>
          </p:nvSpPr>
          <p:spPr>
            <a:xfrm>
              <a:off x="4448728" y="300057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9F357D-E258-4415-9838-B78223467E5C}"/>
                </a:ext>
              </a:extLst>
            </p:cNvPr>
            <p:cNvSpPr txBox="1"/>
            <p:nvPr/>
          </p:nvSpPr>
          <p:spPr>
            <a:xfrm>
              <a:off x="4448728" y="3530003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AFA526-CDA6-41D9-810B-566188643122}"/>
                </a:ext>
              </a:extLst>
            </p:cNvPr>
            <p:cNvSpPr txBox="1"/>
            <p:nvPr/>
          </p:nvSpPr>
          <p:spPr>
            <a:xfrm>
              <a:off x="4448728" y="4064120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829692-E80B-40D5-A0DD-200B24F58C2C}"/>
                </a:ext>
              </a:extLst>
            </p:cNvPr>
            <p:cNvSpPr txBox="1"/>
            <p:nvPr/>
          </p:nvSpPr>
          <p:spPr>
            <a:xfrm>
              <a:off x="4448728" y="4616028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310451-FA4A-4477-A7AC-676B67B2593D}"/>
                </a:ext>
              </a:extLst>
            </p:cNvPr>
            <p:cNvSpPr txBox="1"/>
            <p:nvPr/>
          </p:nvSpPr>
          <p:spPr>
            <a:xfrm>
              <a:off x="4448728" y="5150145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TRACK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9DD564-12AF-4429-9D43-23D05D24F947}"/>
                </a:ext>
              </a:extLst>
            </p:cNvPr>
            <p:cNvSpPr txBox="1"/>
            <p:nvPr/>
          </p:nvSpPr>
          <p:spPr>
            <a:xfrm>
              <a:off x="10605134" y="2394199"/>
              <a:ext cx="1020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TIME</a:t>
              </a:r>
              <a:br>
                <a:rPr lang="fr-FR" sz="1400" dirty="0"/>
              </a:br>
              <a:r>
                <a:rPr lang="fr-FR" sz="1400" dirty="0"/>
                <a:t>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FA5512-5B55-49C7-A5C8-769B44121F5C}"/>
                </a:ext>
              </a:extLst>
            </p:cNvPr>
            <p:cNvSpPr txBox="1"/>
            <p:nvPr/>
          </p:nvSpPr>
          <p:spPr>
            <a:xfrm rot="16200000">
              <a:off x="5432488" y="1297474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PLAY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4360B-5DA9-47D3-AA27-C38835C6D411}"/>
                </a:ext>
              </a:extLst>
            </p:cNvPr>
            <p:cNvSpPr txBox="1"/>
            <p:nvPr/>
          </p:nvSpPr>
          <p:spPr>
            <a:xfrm rot="16200000">
              <a:off x="5833847" y="1131884"/>
              <a:ext cx="96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RECORD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44BF12-472B-40A2-8BAE-A08E2B40F85F}"/>
                </a:ext>
              </a:extLst>
            </p:cNvPr>
            <p:cNvSpPr txBox="1"/>
            <p:nvPr/>
          </p:nvSpPr>
          <p:spPr>
            <a:xfrm rot="16200000">
              <a:off x="6490777" y="123531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MUTE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892C2E-508B-4134-904D-A800590AAC92}"/>
                </a:ext>
              </a:extLst>
            </p:cNvPr>
            <p:cNvSpPr txBox="1"/>
            <p:nvPr/>
          </p:nvSpPr>
          <p:spPr>
            <a:xfrm rot="16200000">
              <a:off x="7077271" y="1268300"/>
              <a:ext cx="68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SOLO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3D88AF1-F5EC-4F30-AD13-B25B04E3A1E4}"/>
                </a:ext>
              </a:extLst>
            </p:cNvPr>
            <p:cNvSpPr txBox="1"/>
            <p:nvPr/>
          </p:nvSpPr>
          <p:spPr>
            <a:xfrm rot="16200000">
              <a:off x="7412116" y="1042917"/>
              <a:ext cx="1138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-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8874A2F-B73F-481B-9BAC-256D3964AD6B}"/>
                </a:ext>
              </a:extLst>
            </p:cNvPr>
            <p:cNvSpPr txBox="1"/>
            <p:nvPr/>
          </p:nvSpPr>
          <p:spPr>
            <a:xfrm rot="16200000">
              <a:off x="7949901" y="1020475"/>
              <a:ext cx="118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VOLUME +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305D75-0102-45DF-91F8-E3554B04BE52}"/>
                </a:ext>
              </a:extLst>
            </p:cNvPr>
            <p:cNvSpPr txBox="1"/>
            <p:nvPr/>
          </p:nvSpPr>
          <p:spPr>
            <a:xfrm rot="16200000">
              <a:off x="8707330" y="1217676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7242A0-57F3-46ED-9B48-3B1550AACEA2}"/>
                </a:ext>
              </a:extLst>
            </p:cNvPr>
            <p:cNvSpPr txBox="1"/>
            <p:nvPr/>
          </p:nvSpPr>
          <p:spPr>
            <a:xfrm rot="16200000">
              <a:off x="9219841" y="117519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DELETE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5EF86-42BB-4033-A50C-FE4480E6B7CC}"/>
                </a:ext>
              </a:extLst>
            </p:cNvPr>
            <p:cNvSpPr txBox="1"/>
            <p:nvPr/>
          </p:nvSpPr>
          <p:spPr>
            <a:xfrm>
              <a:off x="4492586" y="5675207"/>
              <a:ext cx="92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1-8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27F7084-D5DE-439A-8201-D935BFFD9167}"/>
                </a:ext>
              </a:extLst>
            </p:cNvPr>
            <p:cNvSpPr txBox="1"/>
            <p:nvPr/>
          </p:nvSpPr>
          <p:spPr>
            <a:xfrm>
              <a:off x="4375568" y="6210654"/>
              <a:ext cx="1040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BAR 9-16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64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715</Words>
  <Application>Microsoft Office PowerPoint</Application>
  <PresentationFormat>Widescreen</PresentationFormat>
  <Paragraphs>375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Barritault, Denis</dc:creator>
  <cp:lastModifiedBy>Barritault, Denis</cp:lastModifiedBy>
  <cp:revision>9</cp:revision>
  <dcterms:created xsi:type="dcterms:W3CDTF">2022-02-03T11:12:13Z</dcterms:created>
  <dcterms:modified xsi:type="dcterms:W3CDTF">2022-02-07T09:21:23Z</dcterms:modified>
</cp:coreProperties>
</file>