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  <a:srgbClr val="FF7F7F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D7D-6607-4290-BBF4-28E651C1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8F49-3C6A-49EA-845C-26D0C9F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13F8-6C92-44CA-8C4E-58D7454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C4A9-198A-4D4F-8375-BB86A77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D22-BBC1-40AD-976A-578C32C2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6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8FA-B2AA-4BE5-8FFF-6B2110D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E503-E325-4AD9-AA9F-E73B89CF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F2CC-8F78-49E2-A9AC-67B57A7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3516-E4FA-4ABB-8468-FF9F06A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2FC-CDD4-443C-B5AC-67AF913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838D-D0DC-4087-A72B-BEC1E8A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CD7F-CE2D-430C-9CAF-30E0677B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70E5-8FBB-4686-AEAB-C2C6BC2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101-CE34-4B52-B657-BBD29AAE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2AF-B664-43B1-A0CF-1911408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FD66-0CCB-4F02-BE43-13AAC7C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8E78-410F-4903-8821-E8E2628F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9AB4-C5CE-4C02-A09E-7977B8A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8A0F-68D6-45B4-9EB4-383338A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9D49-09E4-45D2-923B-9A67EEA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593-7BD2-4D8A-9138-11F2484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2208-01C5-4881-9021-38BFA26F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F2C6-2937-49A9-A5FC-71D5AC5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461B-C893-4C47-96F2-D4D56CD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87FF-68B5-4A30-880E-F240852E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D800-7C14-4014-AB55-964436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60C0-AE58-4555-BD68-13E98D5A2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CD02-E557-4A25-BD7A-7D662D17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6FA8-D430-4C0E-8670-A6C61B4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93E-5D65-47A6-9B05-A9BD1D2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F955-2CF4-4422-AFD4-7BA5D13A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88-A21B-400E-AFE2-811DF2BE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E6F4-194B-49D4-A392-A8ACB23C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50CD-33D9-4C13-8EC9-506ADA6F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DE1C0-B421-46BD-8AD1-87411D4B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5ACC7-A43A-446C-B224-F018FB4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E647-FCF2-4ADF-B241-5CE44EC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8410-4A8E-4DAB-B1A5-4ECFFC4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C4EF-E271-4BA6-9344-001429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239-A1FB-4099-B758-871D3EC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9546C-7164-4F8D-8299-1343F22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CAB7-F945-438B-BEF8-75E2B375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8B7D7-68A4-47E2-BDC6-8E3ED3F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C9541-C798-4ABB-BF0C-B008CAE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3674-1284-485C-903A-579F9CC8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17E9-6976-4F16-B0E0-570C23D9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E8B3-73DE-493B-889D-4C59C70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6F6-B5B3-4117-8914-82D6DD7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854D-7738-492E-9B93-F5C689B5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0C7B-97F1-4877-BD9A-D5412E4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897A-6132-4D52-AF31-FB9A0028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11CE-E0BB-4DCA-9C7B-7E7B3A4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19D-3F23-4B77-B5BB-BED1A42F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DF21B-3181-41EA-9647-D1B60448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2158-A946-4EF9-A3F1-44F61059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022C-D55F-48C7-9ADF-44CDD14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D37F-7512-4D29-97EC-CBAB1D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3883-162F-41CD-8B39-5426B5FB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7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53BA-AC49-4363-B87B-1B035295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C808-24C3-45CB-A31F-359272E7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F9AB-9D8A-41F0-B17A-687C2D83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D6B2-6E72-414D-A401-C31D54EA2B4F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5CBC-176C-43E2-92E5-5C423EB9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6AC-2A44-400D-AB0E-5D7157CD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F78A642-9A87-4B21-A1E3-35E39A2FBB4A}"/>
              </a:ext>
            </a:extLst>
          </p:cNvPr>
          <p:cNvGrpSpPr/>
          <p:nvPr/>
        </p:nvGrpSpPr>
        <p:grpSpPr>
          <a:xfrm>
            <a:off x="3203988" y="613440"/>
            <a:ext cx="8421362" cy="6052279"/>
            <a:chOff x="3203988" y="613440"/>
            <a:chExt cx="8421362" cy="605227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245DD4-756C-4398-A6EF-E4E8C31AD26C}"/>
                </a:ext>
              </a:extLst>
            </p:cNvPr>
            <p:cNvSpPr/>
            <p:nvPr/>
          </p:nvSpPr>
          <p:spPr>
            <a:xfrm>
              <a:off x="9999260" y="2910513"/>
              <a:ext cx="605869" cy="5472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66909FA-6ED9-44B9-BCA4-9158C4B34BAD}"/>
                </a:ext>
              </a:extLst>
            </p:cNvPr>
            <p:cNvSpPr/>
            <p:nvPr/>
          </p:nvSpPr>
          <p:spPr>
            <a:xfrm>
              <a:off x="9999260" y="3436984"/>
              <a:ext cx="605869" cy="5472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D0C25D-7961-49B4-812D-699221445FF0}"/>
                </a:ext>
              </a:extLst>
            </p:cNvPr>
            <p:cNvSpPr/>
            <p:nvPr/>
          </p:nvSpPr>
          <p:spPr>
            <a:xfrm>
              <a:off x="9999265" y="2370187"/>
              <a:ext cx="605869" cy="547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9BCC7E-9830-41DE-98CA-F5C2511C128B}"/>
                </a:ext>
              </a:extLst>
            </p:cNvPr>
            <p:cNvSpPr/>
            <p:nvPr/>
          </p:nvSpPr>
          <p:spPr>
            <a:xfrm>
              <a:off x="3213219" y="5594854"/>
              <a:ext cx="6776815" cy="10708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CB2BAFF-21E4-40BF-813A-1292235DCCF0}"/>
                </a:ext>
              </a:extLst>
            </p:cNvPr>
            <p:cNvSpPr/>
            <p:nvPr/>
          </p:nvSpPr>
          <p:spPr>
            <a:xfrm>
              <a:off x="3213219" y="2370187"/>
              <a:ext cx="6776815" cy="32309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837167-31BB-443E-816F-4EA1882C7D05}"/>
                </a:ext>
              </a:extLst>
            </p:cNvPr>
            <p:cNvSpPr txBox="1"/>
            <p:nvPr/>
          </p:nvSpPr>
          <p:spPr>
            <a:xfrm>
              <a:off x="3203988" y="5594854"/>
              <a:ext cx="668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F9546A-F32D-4B11-87D1-4CC873CC96DD}"/>
                </a:ext>
              </a:extLst>
            </p:cNvPr>
            <p:cNvSpPr txBox="1"/>
            <p:nvPr/>
          </p:nvSpPr>
          <p:spPr>
            <a:xfrm>
              <a:off x="3213219" y="2372750"/>
              <a:ext cx="900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12D5610-BFE3-47B2-A6BE-FEFBCDF8BA56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1B6F69-E647-4742-8EAD-87D9C0D2FB8D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5BC59F9A-4965-4BB6-8F92-DA4DB8079694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3782FDE7-7239-44DB-85BB-624153FA0A37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87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24363BED-7CE9-4179-BD85-80012AF30640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8F045D09-E52D-4223-BBB9-0407A32F3EDB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8128E06A-1555-4D4F-B638-9ED710A95C5B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25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50F772E-58EE-4605-8468-F709FE107970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45519032-F7D2-4DFD-AB94-CF1D701CFA90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07D3FFF7-803A-42EF-8485-5328096403CF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91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A94F775-6F63-4EB5-B3BF-6160C520A698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BBACA696-314F-4067-A5AF-796704A8D915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0A576FC7-9D38-4BD5-AB95-D1412315BD2A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50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FBC0921-2965-4F7C-B49C-69957B59CA27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80E2452A-E9EA-4E6F-949C-0610A5426623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7D34D26F-E740-4734-A9C7-C5CB192AF100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47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0024FF4-5C3A-4A97-AA9A-0050D8D32BDF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FCE7A9F3-F5C8-4B80-AA6D-7BB6B79B0E61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43728DF6-58E4-4F4B-A359-D2DFB3EE3E47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9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E95FD46-12BC-4CF7-8111-E6BCCCDA58DF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6764C808-0E91-47AB-87E5-C3C20DD904C4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F322246A-9CC7-4EE5-88EA-87CCC5B1EC91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2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850AE31-1214-41ED-AB06-E4BC6AD3ADC1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49B19AD3-C554-40E9-ADD6-9DC149AB08C0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5126AFA0-1A2C-46C4-9A95-5FBB05580636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58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757842E-C4C7-4565-8ECD-294BA3BE760E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5D119161-37F0-4887-AEF3-D6B4E7BE93F4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DAA6A524-C21C-4F34-859E-A97EE39BFAC5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32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23953ABE-E53F-472C-9833-0F70514F14B2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CAE8A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FF7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72656889-78B1-4D74-A722-8752038A1781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C7EC4066-7024-484C-9622-D7E157A47F7C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89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288A59BF-A171-418B-BF62-F00FF148A22F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82245243-462C-40D8-80DA-3F5D292FDFD7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B64F91E9-BDDD-4099-B3F8-AC002C0A92B2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0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5B6EA30-5443-44D8-BC1C-C29521A99CF1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9305910A-73EF-49CB-8BA0-98954E5684A1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26B85E1A-DEE8-4B43-92AD-8D9CEFD8E0DD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1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928680-012D-48C1-B818-0B83611574D3}"/>
              </a:ext>
            </a:extLst>
          </p:cNvPr>
          <p:cNvGrpSpPr/>
          <p:nvPr/>
        </p:nvGrpSpPr>
        <p:grpSpPr>
          <a:xfrm>
            <a:off x="2147455" y="676571"/>
            <a:ext cx="8411687" cy="5921161"/>
            <a:chOff x="2147455" y="676571"/>
            <a:chExt cx="8411687" cy="59211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19FC19-DC8D-4C2D-BF91-C50023F12C9C}"/>
                </a:ext>
              </a:extLst>
            </p:cNvPr>
            <p:cNvSpPr/>
            <p:nvPr/>
          </p:nvSpPr>
          <p:spPr>
            <a:xfrm>
              <a:off x="5462649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RASPBERRY PI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(3B)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8A4A3-8AC2-4417-BFF0-BEB71F6F690B}"/>
                </a:ext>
              </a:extLst>
            </p:cNvPr>
            <p:cNvSpPr/>
            <p:nvPr/>
          </p:nvSpPr>
          <p:spPr>
            <a:xfrm>
              <a:off x="5462649" y="520403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MIDI CONTROL SURFACE</a:t>
              </a:r>
              <a:br>
                <a:rPr lang="fr-FR" dirty="0">
                  <a:solidFill>
                    <a:sysClr val="windowText" lastClr="000000"/>
                  </a:solidFill>
                </a:rPr>
              </a:br>
              <a:r>
                <a:rPr lang="fr-FR" dirty="0">
                  <a:solidFill>
                    <a:sysClr val="windowText" lastClr="000000"/>
                  </a:solidFill>
                </a:rPr>
                <a:t>(Novation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Launchpad</a:t>
              </a:r>
              <a:r>
                <a:rPr lang="fr-FR" dirty="0">
                  <a:solidFill>
                    <a:sysClr val="windowText" lastClr="000000"/>
                  </a:solidFill>
                </a:rPr>
                <a:t> mini)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824ADB-9598-40F9-8BD7-57D4FAD64FBB}"/>
                </a:ext>
              </a:extLst>
            </p:cNvPr>
            <p:cNvSpPr/>
            <p:nvPr/>
          </p:nvSpPr>
          <p:spPr>
            <a:xfrm>
              <a:off x="5462649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SOUND CARD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Alesis</a:t>
              </a:r>
              <a:r>
                <a:rPr lang="fr-FR" dirty="0">
                  <a:solidFill>
                    <a:sysClr val="windowText" lastClr="000000"/>
                  </a:solidFill>
                </a:rPr>
                <a:t> IO2)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54DD04-1ADB-4073-8616-737F01874B46}"/>
                </a:ext>
              </a:extLst>
            </p:cNvPr>
            <p:cNvSpPr/>
            <p:nvPr/>
          </p:nvSpPr>
          <p:spPr>
            <a:xfrm>
              <a:off x="2147455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MIDI CLOCK GENERATOR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(Novation Circuit)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6EA8-0291-4B0C-9365-58CD67AAC36D}"/>
                </a:ext>
              </a:extLst>
            </p:cNvPr>
            <p:cNvSpPr/>
            <p:nvPr/>
          </p:nvSpPr>
          <p:spPr>
            <a:xfrm>
              <a:off x="8762010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AUDIO OUT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5AA8F6-773F-4179-AB2B-D3D769610FFF}"/>
                </a:ext>
              </a:extLst>
            </p:cNvPr>
            <p:cNvCxnSpPr>
              <a:stCxn id="5" idx="3"/>
              <a:endCxn id="2" idx="1"/>
            </p:cNvCxnSpPr>
            <p:nvPr/>
          </p:nvCxnSpPr>
          <p:spPr>
            <a:xfrm>
              <a:off x="3944587" y="3637152"/>
              <a:ext cx="151806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FEE967-72E3-4B60-B78C-99C47E1D40C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259781" y="1373418"/>
              <a:ext cx="15022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B4971-7470-4F29-BF01-76E59EC1CE4A}"/>
                </a:ext>
              </a:extLst>
            </p:cNvPr>
            <p:cNvCxnSpPr>
              <a:cxnSpLocks/>
              <a:stCxn id="2" idx="0"/>
              <a:endCxn id="4" idx="2"/>
            </p:cNvCxnSpPr>
            <p:nvPr/>
          </p:nvCxnSpPr>
          <p:spPr>
            <a:xfrm flipV="1">
              <a:off x="6361215" y="2070265"/>
              <a:ext cx="0" cy="87004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A56ED5-BB7A-497A-8FCB-093DDA9E9DCF}"/>
                </a:ext>
              </a:extLst>
            </p:cNvPr>
            <p:cNvCxnSpPr>
              <a:cxnSpLocks/>
              <a:stCxn id="3" idx="0"/>
              <a:endCxn id="2" idx="2"/>
            </p:cNvCxnSpPr>
            <p:nvPr/>
          </p:nvCxnSpPr>
          <p:spPr>
            <a:xfrm flipV="1">
              <a:off x="6361215" y="4333999"/>
              <a:ext cx="0" cy="87003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4B984-7A6C-45DF-856D-A8789A4AB6F2}"/>
                </a:ext>
              </a:extLst>
            </p:cNvPr>
            <p:cNvSpPr txBox="1"/>
            <p:nvPr/>
          </p:nvSpPr>
          <p:spPr>
            <a:xfrm>
              <a:off x="7491971" y="840009"/>
              <a:ext cx="1037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OUT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dirty="0" err="1"/>
                <a:t>analog</a:t>
              </a:r>
              <a:r>
                <a:rPr lang="fr-FR" sz="14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F2E83F-C672-4ADD-BEF1-76928333DD1A}"/>
                </a:ext>
              </a:extLst>
            </p:cNvPr>
            <p:cNvSpPr txBox="1"/>
            <p:nvPr/>
          </p:nvSpPr>
          <p:spPr>
            <a:xfrm>
              <a:off x="3914588" y="3082221"/>
              <a:ext cx="1584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MIDI (CLOCK) OUT</a:t>
              </a:r>
            </a:p>
            <a:p>
              <a:pPr algn="ctr"/>
              <a:r>
                <a:rPr lang="fr-FR" sz="1400" dirty="0"/>
                <a:t>(over USB or serial)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5CC6DE-4962-411C-BA6A-21FC7F6E7E94}"/>
                </a:ext>
              </a:extLst>
            </p:cNvPr>
            <p:cNvSpPr txBox="1"/>
            <p:nvPr/>
          </p:nvSpPr>
          <p:spPr>
            <a:xfrm>
              <a:off x="6362530" y="4615129"/>
              <a:ext cx="1584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MIDI IN / OUT</a:t>
              </a:r>
            </a:p>
            <a:p>
              <a:pPr algn="ctr"/>
              <a:r>
                <a:rPr lang="fr-FR" sz="1400" dirty="0"/>
                <a:t>(over USB or serial)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83381-ECE5-406F-B8BD-3722CC2EC87D}"/>
                </a:ext>
              </a:extLst>
            </p:cNvPr>
            <p:cNvSpPr txBox="1"/>
            <p:nvPr/>
          </p:nvSpPr>
          <p:spPr>
            <a:xfrm>
              <a:off x="6409670" y="2351396"/>
              <a:ext cx="1347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IN / OUT</a:t>
              </a:r>
              <a:br>
                <a:rPr lang="fr-FR" sz="1400" dirty="0"/>
              </a:br>
              <a:r>
                <a:rPr lang="fr-FR" sz="1400" dirty="0"/>
                <a:t>(over USB)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FD59D8-5202-405A-8A00-790CB3E5CD27}"/>
                </a:ext>
              </a:extLst>
            </p:cNvPr>
            <p:cNvSpPr/>
            <p:nvPr/>
          </p:nvSpPr>
          <p:spPr>
            <a:xfrm>
              <a:off x="2147455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GUITAR, BASS, MICROPHONE, KEYBOARD, ETC…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30CD6A-F6E3-4314-99ED-83BB96EB4D6A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>
              <a:off x="3944587" y="1373418"/>
              <a:ext cx="1518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5FE8B-6CC9-4CE9-9C9D-BC75AF028904}"/>
                </a:ext>
              </a:extLst>
            </p:cNvPr>
            <p:cNvSpPr txBox="1"/>
            <p:nvPr/>
          </p:nvSpPr>
          <p:spPr>
            <a:xfrm>
              <a:off x="4192611" y="840009"/>
              <a:ext cx="1037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OUT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dirty="0" err="1"/>
                <a:t>analog</a:t>
              </a:r>
              <a:r>
                <a:rPr lang="fr-F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70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385657B-3210-4F16-B482-0B0EB0055D90}"/>
              </a:ext>
            </a:extLst>
          </p:cNvPr>
          <p:cNvGrpSpPr/>
          <p:nvPr/>
        </p:nvGrpSpPr>
        <p:grpSpPr>
          <a:xfrm>
            <a:off x="2147455" y="676571"/>
            <a:ext cx="8411687" cy="5921161"/>
            <a:chOff x="2147455" y="676571"/>
            <a:chExt cx="8411687" cy="59211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19FC19-DC8D-4C2D-BF91-C50023F12C9C}"/>
                </a:ext>
              </a:extLst>
            </p:cNvPr>
            <p:cNvSpPr/>
            <p:nvPr/>
          </p:nvSpPr>
          <p:spPr>
            <a:xfrm>
              <a:off x="5462649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ysClr val="windowText" lastClr="000000"/>
                  </a:solidFill>
                </a:rPr>
                <a:t>BOOCLI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8A4A3-8AC2-4417-BFF0-BEB71F6F690B}"/>
                </a:ext>
              </a:extLst>
            </p:cNvPr>
            <p:cNvSpPr/>
            <p:nvPr/>
          </p:nvSpPr>
          <p:spPr>
            <a:xfrm>
              <a:off x="5462649" y="520403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MIDI CONTROL SURFACE</a:t>
              </a:r>
              <a:br>
                <a:rPr lang="fr-FR" sz="1000" dirty="0">
                  <a:solidFill>
                    <a:sysClr val="windowText" lastClr="000000"/>
                  </a:solidFill>
                </a:rPr>
              </a:br>
              <a:r>
                <a:rPr lang="fr-FR" sz="1000" dirty="0">
                  <a:solidFill>
                    <a:sysClr val="windowText" lastClr="000000"/>
                  </a:solidFill>
                </a:rPr>
                <a:t>(Novation </a:t>
              </a:r>
              <a:r>
                <a:rPr lang="fr-FR" sz="1000" dirty="0" err="1">
                  <a:solidFill>
                    <a:sysClr val="windowText" lastClr="000000"/>
                  </a:solidFill>
                </a:rPr>
                <a:t>Launchpad</a:t>
              </a:r>
              <a:r>
                <a:rPr lang="fr-FR" sz="1000" dirty="0">
                  <a:solidFill>
                    <a:sysClr val="windowText" lastClr="000000"/>
                  </a:solidFill>
                </a:rPr>
                <a:t> mini)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824ADB-9598-40F9-8BD7-57D4FAD64FBB}"/>
                </a:ext>
              </a:extLst>
            </p:cNvPr>
            <p:cNvSpPr/>
            <p:nvPr/>
          </p:nvSpPr>
          <p:spPr>
            <a:xfrm>
              <a:off x="5462649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SOUND CARD</a:t>
              </a:r>
            </a:p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(</a:t>
              </a:r>
              <a:r>
                <a:rPr lang="fr-FR" sz="1000" dirty="0" err="1">
                  <a:solidFill>
                    <a:sysClr val="windowText" lastClr="000000"/>
                  </a:solidFill>
                </a:rPr>
                <a:t>Alesis</a:t>
              </a:r>
              <a:r>
                <a:rPr lang="fr-FR" sz="1000" dirty="0">
                  <a:solidFill>
                    <a:sysClr val="windowText" lastClr="000000"/>
                  </a:solidFill>
                </a:rPr>
                <a:t> IO2)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54DD04-1ADB-4073-8616-737F01874B46}"/>
                </a:ext>
              </a:extLst>
            </p:cNvPr>
            <p:cNvSpPr/>
            <p:nvPr/>
          </p:nvSpPr>
          <p:spPr>
            <a:xfrm>
              <a:off x="2147455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MIDI CLOCK</a:t>
              </a:r>
            </a:p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GENERATOR</a:t>
              </a:r>
            </a:p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(Novation Circuit)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6EA8-0291-4B0C-9365-58CD67AAC36D}"/>
                </a:ext>
              </a:extLst>
            </p:cNvPr>
            <p:cNvSpPr/>
            <p:nvPr/>
          </p:nvSpPr>
          <p:spPr>
            <a:xfrm>
              <a:off x="8762010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AUDIO OUT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5AA8F6-773F-4179-AB2B-D3D769610FFF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 flipV="1">
              <a:off x="4255140" y="3637152"/>
              <a:ext cx="903025" cy="1263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FEE967-72E3-4B60-B78C-99C47E1D40C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259781" y="1373418"/>
              <a:ext cx="15022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B4971-7470-4F29-BF01-76E59EC1CE4A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 flipH="1" flipV="1">
              <a:off x="6927302" y="2381458"/>
              <a:ext cx="1485" cy="25763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A56ED5-BB7A-497A-8FCB-093DDA9E9DCF}"/>
                </a:ext>
              </a:extLst>
            </p:cNvPr>
            <p:cNvCxnSpPr>
              <a:cxnSpLocks/>
              <a:stCxn id="24" idx="3"/>
              <a:endCxn id="37" idx="1"/>
            </p:cNvCxnSpPr>
            <p:nvPr/>
          </p:nvCxnSpPr>
          <p:spPr>
            <a:xfrm flipH="1" flipV="1">
              <a:off x="6544098" y="4645193"/>
              <a:ext cx="309" cy="257634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4B984-7A6C-45DF-856D-A8789A4AB6F2}"/>
                </a:ext>
              </a:extLst>
            </p:cNvPr>
            <p:cNvSpPr txBox="1"/>
            <p:nvPr/>
          </p:nvSpPr>
          <p:spPr>
            <a:xfrm>
              <a:off x="7551089" y="917711"/>
              <a:ext cx="91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AUDIO OUT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 err="1"/>
                <a:t>analog</a:t>
              </a:r>
              <a:r>
                <a:rPr lang="fr-FR" sz="1200" dirty="0"/>
                <a:t>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FD59D8-5202-405A-8A00-790CB3E5CD27}"/>
                </a:ext>
              </a:extLst>
            </p:cNvPr>
            <p:cNvSpPr/>
            <p:nvPr/>
          </p:nvSpPr>
          <p:spPr>
            <a:xfrm>
              <a:off x="2147455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GUITAR, BASS, MICROPHONE, KEYBOARD, ETC…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30CD6A-F6E3-4314-99ED-83BB96EB4D6A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>
              <a:off x="3944587" y="1373418"/>
              <a:ext cx="1518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5FE8B-6CC9-4CE9-9C9D-BC75AF028904}"/>
                </a:ext>
              </a:extLst>
            </p:cNvPr>
            <p:cNvSpPr txBox="1"/>
            <p:nvPr/>
          </p:nvSpPr>
          <p:spPr>
            <a:xfrm>
              <a:off x="4251729" y="917711"/>
              <a:ext cx="91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AUDIO OUT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 err="1"/>
                <a:t>analog</a:t>
              </a:r>
              <a:r>
                <a:rPr lang="fr-FR" sz="1200" dirty="0"/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0EC016-91AC-4F8F-A274-F17FA6F5517A}"/>
                </a:ext>
              </a:extLst>
            </p:cNvPr>
            <p:cNvSpPr/>
            <p:nvPr/>
          </p:nvSpPr>
          <p:spPr>
            <a:xfrm rot="16200000">
              <a:off x="5960306" y="509132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IN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D07819-F6A1-473E-BF9C-6340095C8EFE}"/>
                </a:ext>
              </a:extLst>
            </p:cNvPr>
            <p:cNvSpPr/>
            <p:nvPr/>
          </p:nvSpPr>
          <p:spPr>
            <a:xfrm rot="16200000">
              <a:off x="6233671" y="509132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OUT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4A084A-D723-4E2C-B9B8-1EF1C2A88344}"/>
                </a:ext>
              </a:extLst>
            </p:cNvPr>
            <p:cNvSpPr/>
            <p:nvPr/>
          </p:nvSpPr>
          <p:spPr>
            <a:xfrm rot="16200000">
              <a:off x="6336862" y="2827588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1BC093-DD81-463F-B5C9-A2775DE5381D}"/>
                </a:ext>
              </a:extLst>
            </p:cNvPr>
            <p:cNvSpPr/>
            <p:nvPr/>
          </p:nvSpPr>
          <p:spPr>
            <a:xfrm rot="16200000">
              <a:off x="5513443" y="2827589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D21D03-CB30-469B-8006-0D53B373EFC6}"/>
                </a:ext>
              </a:extLst>
            </p:cNvPr>
            <p:cNvSpPr/>
            <p:nvPr/>
          </p:nvSpPr>
          <p:spPr>
            <a:xfrm rot="16200000">
              <a:off x="6618051" y="2827588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891DCC-9202-4E28-8E48-8CBD6478FD3B}"/>
                </a:ext>
              </a:extLst>
            </p:cNvPr>
            <p:cNvSpPr/>
            <p:nvPr/>
          </p:nvSpPr>
          <p:spPr>
            <a:xfrm rot="16200000">
              <a:off x="5785264" y="2827588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A56534-14A2-4E94-8424-E38E0C8F5DF3}"/>
                </a:ext>
              </a:extLst>
            </p:cNvPr>
            <p:cNvSpPr/>
            <p:nvPr/>
          </p:nvSpPr>
          <p:spPr>
            <a:xfrm rot="16200000">
              <a:off x="5510830" y="194510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C41903-2B44-4B19-A867-0F6D84AFF69C}"/>
                </a:ext>
              </a:extLst>
            </p:cNvPr>
            <p:cNvSpPr/>
            <p:nvPr/>
          </p:nvSpPr>
          <p:spPr>
            <a:xfrm rot="16200000">
              <a:off x="5792019" y="194510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9C6858-A234-47F2-BFB1-DB6F76CF093D}"/>
                </a:ext>
              </a:extLst>
            </p:cNvPr>
            <p:cNvSpPr/>
            <p:nvPr/>
          </p:nvSpPr>
          <p:spPr>
            <a:xfrm rot="16200000">
              <a:off x="6344745" y="1948483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B46A78-6A69-4242-92B8-AB554BABCA72}"/>
                </a:ext>
              </a:extLst>
            </p:cNvPr>
            <p:cNvSpPr/>
            <p:nvPr/>
          </p:nvSpPr>
          <p:spPr>
            <a:xfrm rot="16200000">
              <a:off x="6616566" y="194848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3CE62C-966E-4AF5-97EA-43C8482CE4A8}"/>
                </a:ext>
              </a:extLst>
            </p:cNvPr>
            <p:cNvSpPr/>
            <p:nvPr/>
          </p:nvSpPr>
          <p:spPr>
            <a:xfrm rot="16200000">
              <a:off x="5959997" y="4212217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OUT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5439DA-AB99-4160-958E-4487267F381C}"/>
                </a:ext>
              </a:extLst>
            </p:cNvPr>
            <p:cNvSpPr/>
            <p:nvPr/>
          </p:nvSpPr>
          <p:spPr>
            <a:xfrm rot="16200000">
              <a:off x="6233362" y="4212217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IN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CE4663-5401-4051-BE52-CCB193DDA33F}"/>
                </a:ext>
              </a:extLst>
            </p:cNvPr>
            <p:cNvSpPr/>
            <p:nvPr/>
          </p:nvSpPr>
          <p:spPr>
            <a:xfrm>
              <a:off x="5158165" y="3514911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IN (CLOCK)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D1C15F-24FA-4D13-BD1A-21767A733A79}"/>
                </a:ext>
              </a:extLst>
            </p:cNvPr>
            <p:cNvSpPr/>
            <p:nvPr/>
          </p:nvSpPr>
          <p:spPr>
            <a:xfrm>
              <a:off x="3633669" y="352754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OUT (CLOCK)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C20A53-A7D9-4BD1-AAB3-C62C427A571B}"/>
                </a:ext>
              </a:extLst>
            </p:cNvPr>
            <p:cNvCxnSpPr>
              <a:cxnSpLocks/>
              <a:stCxn id="7" idx="3"/>
              <a:endCxn id="36" idx="1"/>
            </p:cNvCxnSpPr>
            <p:nvPr/>
          </p:nvCxnSpPr>
          <p:spPr>
            <a:xfrm flipH="1" flipV="1">
              <a:off x="6270733" y="4645193"/>
              <a:ext cx="309" cy="257634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F8B1D5-6B8A-40F8-94DF-193D04C18A4B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 flipV="1">
              <a:off x="6647598" y="2381459"/>
              <a:ext cx="7883" cy="25763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CC6708-A093-42F4-B269-CCF5B3229843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6096000" y="2378078"/>
              <a:ext cx="6755" cy="26101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6B51DB0-4363-417C-BB24-09A669773EA0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 flipH="1" flipV="1">
              <a:off x="5821566" y="2378078"/>
              <a:ext cx="2613" cy="26101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DCD197-EAAF-4817-BDE8-75A7043A8071}"/>
                </a:ext>
              </a:extLst>
            </p:cNvPr>
            <p:cNvSpPr txBox="1"/>
            <p:nvPr/>
          </p:nvSpPr>
          <p:spPr>
            <a:xfrm>
              <a:off x="4115815" y="3685167"/>
              <a:ext cx="1084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MIDI</a:t>
              </a:r>
            </a:p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(CLOCK </a:t>
              </a:r>
              <a:r>
                <a:rPr lang="fr-FR" sz="1200" dirty="0" err="1">
                  <a:solidFill>
                    <a:schemeClr val="accent1"/>
                  </a:solidFill>
                </a:rPr>
                <a:t>events</a:t>
              </a:r>
              <a:endParaRPr lang="fr-F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are </a:t>
              </a:r>
              <a:r>
                <a:rPr lang="fr-FR" sz="1200" dirty="0" err="1">
                  <a:solidFill>
                    <a:schemeClr val="accent1"/>
                  </a:solidFill>
                </a:rPr>
                <a:t>filtered</a:t>
              </a:r>
              <a:r>
                <a:rPr lang="fr-FR" sz="1200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7B2FF-9BE7-4454-9ED4-47037A43CB5B}"/>
                </a:ext>
              </a:extLst>
            </p:cNvPr>
            <p:cNvSpPr txBox="1"/>
            <p:nvPr/>
          </p:nvSpPr>
          <p:spPr>
            <a:xfrm>
              <a:off x="6549741" y="465215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MIDI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1597F5-E986-4F19-81B6-0D61BFA1B28B}"/>
                </a:ext>
              </a:extLst>
            </p:cNvPr>
            <p:cNvSpPr txBox="1"/>
            <p:nvPr/>
          </p:nvSpPr>
          <p:spPr>
            <a:xfrm>
              <a:off x="6947128" y="2394616"/>
              <a:ext cx="1246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00B050"/>
                  </a:solidFill>
                </a:rPr>
                <a:t>AUDIO (</a:t>
              </a:r>
              <a:r>
                <a:rPr lang="fr-FR" sz="1200" dirty="0" err="1">
                  <a:solidFill>
                    <a:srgbClr val="00B050"/>
                  </a:solidFill>
                </a:rPr>
                <a:t>samples</a:t>
              </a:r>
              <a:r>
                <a:rPr lang="fr-FR" sz="1200" dirty="0">
                  <a:solidFill>
                    <a:srgbClr val="00B05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57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94CD05EE-C517-4B74-BDCF-FBFA46502B61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E4230ABF-D9B3-4B58-8643-6B5CC2DF13EF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9E9ABD00-8076-4E1B-B961-9A922E52657B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9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756571F-0C10-43A6-BE65-DA8AAE286266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FF7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9EE54547-91D7-4A78-8EAD-FD816A59E34F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0BD01175-D9E1-4AD1-A0A0-6E93A05ECD07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9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C28C048-3018-463A-9960-A9B16FE69591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CAE8A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434EF27D-110F-4553-8ACE-4F9B414693EC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17BD2DDE-F56A-4640-B19C-EE68B3489678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44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A8748BB2-3969-4B20-BE1F-823F2CE7596D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1F45723F-845F-4389-8FD1-91C78AF6CD9C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67969DB7-6E59-446C-BD74-68A9E9F3BBFE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49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E3E648-A5BE-4287-9AFC-3FA33DC30F69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292D88CE-AAE3-4D2D-BA77-EE072451CA9F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E9A0623F-7948-48E3-8581-D56A96E00FBB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81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081FD0F1-C39E-4BFB-8F09-6C13A8482DFD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35" cy="4770837"/>
              <a:chOff x="2153543" y="558333"/>
              <a:chExt cx="5947870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9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34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99FF07BB-4EBB-48A9-B8E2-8074D001FDFE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9" name="TextBox 113">
              <a:extLst>
                <a:ext uri="{FF2B5EF4-FFF2-40B4-BE49-F238E27FC236}">
                  <a16:creationId xmlns:a16="http://schemas.microsoft.com/office/drawing/2014/main" id="{2CE02D45-DDD9-4330-B70E-18C7BB50A839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8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0CC456A8-1221-478F-91EE-5B55D2C40972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  <p:sp>
          <p:nvSpPr>
            <p:cNvPr id="126" name="TextBox 113">
              <a:extLst>
                <a:ext uri="{FF2B5EF4-FFF2-40B4-BE49-F238E27FC236}">
                  <a16:creationId xmlns:a16="http://schemas.microsoft.com/office/drawing/2014/main" id="{B52FB430-9153-460C-B225-F09B569A4D25}"/>
                </a:ext>
              </a:extLst>
            </p:cNvPr>
            <p:cNvSpPr txBox="1"/>
            <p:nvPr/>
          </p:nvSpPr>
          <p:spPr>
            <a:xfrm>
              <a:off x="10605134" y="3028283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LOAD</a:t>
              </a:r>
            </a:p>
          </p:txBody>
        </p:sp>
        <p:sp>
          <p:nvSpPr>
            <p:cNvPr id="127" name="TextBox 113">
              <a:extLst>
                <a:ext uri="{FF2B5EF4-FFF2-40B4-BE49-F238E27FC236}">
                  <a16:creationId xmlns:a16="http://schemas.microsoft.com/office/drawing/2014/main" id="{F4C51673-5D18-4EC3-98FD-22775C22D711}"/>
                </a:ext>
              </a:extLst>
            </p:cNvPr>
            <p:cNvSpPr txBox="1"/>
            <p:nvPr/>
          </p:nvSpPr>
          <p:spPr>
            <a:xfrm>
              <a:off x="10605134" y="3536138"/>
              <a:ext cx="5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6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753</Words>
  <Application>Microsoft Office PowerPoint</Application>
  <PresentationFormat>Grand écran</PresentationFormat>
  <Paragraphs>413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Denis Barritault</cp:lastModifiedBy>
  <cp:revision>10</cp:revision>
  <dcterms:created xsi:type="dcterms:W3CDTF">2022-02-03T11:12:13Z</dcterms:created>
  <dcterms:modified xsi:type="dcterms:W3CDTF">2022-02-23T20:45:26Z</dcterms:modified>
</cp:coreProperties>
</file>