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73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FF7F7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EF843-1ECF-4411-8C8B-DDD2AE262165}" v="31" dt="2024-02-15T15:33:37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A48EF843-1ECF-4411-8C8B-DDD2AE262165}"/>
    <pc:docChg chg="undo custSel addSld delSld modSld">
      <pc:chgData name="Barritault, Denis" userId="31958905-2920-4fef-84d2-b4723818abb1" providerId="ADAL" clId="{A48EF843-1ECF-4411-8C8B-DDD2AE262165}" dt="2024-02-15T15:33:37.198" v="544" actId="164"/>
      <pc:docMkLst>
        <pc:docMk/>
      </pc:docMkLst>
      <pc:sldChg chg="addSp delSp modSp add mod">
        <pc:chgData name="Barritault, Denis" userId="31958905-2920-4fef-84d2-b4723818abb1" providerId="ADAL" clId="{A48EF843-1ECF-4411-8C8B-DDD2AE262165}" dt="2024-02-15T14:54:46.457" v="483" actId="20577"/>
        <pc:sldMkLst>
          <pc:docMk/>
          <pc:sldMk cId="1648887084" sldId="256"/>
        </pc:sldMkLst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3" creationId="{B2E4215B-171D-32AB-6810-70CE2C74B44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4" creationId="{FF0FD703-2AE0-1E1D-2E4E-85379A77C4F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5" creationId="{21254BDA-387A-AE0A-F802-37BB1D612D54}"/>
          </ac:spMkLst>
        </pc:spChg>
        <pc:spChg chg="mod">
          <ac:chgData name="Barritault, Denis" userId="31958905-2920-4fef-84d2-b4723818abb1" providerId="ADAL" clId="{A48EF843-1ECF-4411-8C8B-DDD2AE262165}" dt="2024-02-15T14:32:26.543" v="227" actId="20577"/>
          <ac:spMkLst>
            <pc:docMk/>
            <pc:sldMk cId="1648887084" sldId="256"/>
            <ac:spMk id="6" creationId="{1E86C81F-AAAC-B3B3-7E8E-1556F86751C0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" creationId="{D497EF1D-C674-D69D-FB72-275688135E57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" creationId="{B517AD41-88EE-EA6D-ADC0-3905CFE0D49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" creationId="{C7C10B8C-7F54-AC7B-F6D4-493A3935ED6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" creationId="{85A0F0DF-8DCF-B5EF-8F05-52427E9F92DC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1" creationId="{D80DE67A-CA91-F94B-801F-FD8A67866FEC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2" creationId="{CA1641F5-3C60-721D-5287-58EA6C9E5C6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3" creationId="{9F44233D-8491-05C4-E3E1-0F462BAF0E5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4" creationId="{384D485A-7379-E59F-C1F2-17D4F90EB390}"/>
          </ac:spMkLst>
        </pc:spChg>
        <pc:spChg chg="mod">
          <ac:chgData name="Barritault, Denis" userId="31958905-2920-4fef-84d2-b4723818abb1" providerId="ADAL" clId="{A48EF843-1ECF-4411-8C8B-DDD2AE262165}" dt="2024-02-15T14:54:46.457" v="483" actId="20577"/>
          <ac:spMkLst>
            <pc:docMk/>
            <pc:sldMk cId="1648887084" sldId="256"/>
            <ac:spMk id="15" creationId="{78D0B042-D688-AFB4-2207-7EC9ADF927E0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6" creationId="{B98ED23D-9776-9213-B0FE-11836749B22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7" creationId="{7EA78F92-82F3-4D80-99C9-4303106F4B67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0" creationId="{49452642-A50C-D616-616F-8E82DC714F0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2" creationId="{ADD3929B-E5AB-B509-5845-70E4923E510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3" creationId="{80E2DD84-6BD2-EBDF-3C38-8478E6AC53FC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4" creationId="{8B44920D-D6DF-CF6B-D1C8-A0F8DE605AA3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5" creationId="{D1457C11-D7AD-80DA-A3CD-CC48F189E7C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6" creationId="{3C51FDCB-261B-E7C1-B25A-22EC03AEEA24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7" creationId="{58325058-FF72-47EF-1698-90CE2263A52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28" creationId="{4DB7BA61-DA73-3A13-AF2D-B4FCFF41535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56" creationId="{F4F3384A-3976-E889-348F-4CC2210AE1C0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57" creationId="{2EA7B0E1-4D18-B179-5EFF-03C47DC2FB4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58" creationId="{D61F64AE-4FC1-03F5-7FDF-25D0927375D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59" creationId="{EC4A59E8-7375-BD30-5DAB-E24AE9B40F5A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0" creationId="{5EC01875-69F7-2C02-E01C-8CBEF8249BE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1" creationId="{EB2B85FF-02C4-2D87-C277-AF43DAD42895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2" creationId="{1FAABB10-C6F5-1F55-DC44-2B8456A56007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3" creationId="{A8FFFD08-3766-E5C1-169C-4DB297CD77F4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4" creationId="{5EC64C15-C89F-8029-6848-149CDEC7748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5" creationId="{0961EB96-F50E-6A8C-3B0A-29AC4DAF444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6" creationId="{3F6193C2-E197-A42B-8907-648E0F7B725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7" creationId="{3C04FE1C-D622-4B23-4821-A35C4E2E9C7D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8" creationId="{F0009F7F-930C-228A-8FC8-974E1E21FD0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69" creationId="{EDF00CEC-B22A-D6DB-0898-0D29941B7EA4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0" creationId="{C148E48F-19EE-0498-2757-B2ACF09E123B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3" creationId="{1A4713D5-313B-9EB4-32FE-AC4B10D9F3D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5" creationId="{485C946B-E84A-DF95-0282-E5C93DEB0C63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6" creationId="{8E1F396E-7268-EC0D-6E85-BA2256E9067A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7" creationId="{4EEA2F8D-2AA9-ACE5-C655-54D1B5DA453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8" creationId="{DB885EB2-3F4B-7006-CDF0-F1360CDE1133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79" creationId="{5E8F4620-51B2-68A8-0C9A-C3CFE894F773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0" creationId="{2714407E-947C-FC7C-8B29-F52A96A56F37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1" creationId="{9B4DA423-F91E-C2CE-13A7-88535FEAF9B1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3" creationId="{5AD7D58A-D515-C807-38FC-E200A4EB9195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4" creationId="{DB3EA145-21FB-0631-7232-57D9D0F21C85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5" creationId="{E465D9AA-D621-A1EC-6F10-44AF42A4C907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6" creationId="{BBCB0D1F-E957-A34B-765E-3C46135C77F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7" creationId="{AF88FC3A-2F81-635D-146E-1A004FC210C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8" creationId="{EC9FF52A-F2A3-4B4E-2DD8-5E7A2BD4386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89" creationId="{3F241148-703B-41EC-C6B2-97E93936A034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0" creationId="{7251105C-16FE-D84A-F48C-50FC3ADE328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1" creationId="{85339F54-59F7-F4A3-108C-21ADFE68BD8E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2" creationId="{DA1DC8C9-561D-2C82-F9EF-4865BD92663C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3" creationId="{C3562A67-770C-027B-0C9B-C2A653C0844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4" creationId="{653FD439-41A3-63F8-778A-538561372459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5" creationId="{6468533B-0737-4959-D411-47B39E9C8DC2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96" creationId="{DFED8D8D-A76D-A124-FFD8-0FBDDB9AB465}"/>
          </ac:spMkLst>
        </pc:spChg>
        <pc:spChg chg="del mod">
          <ac:chgData name="Barritault, Denis" userId="31958905-2920-4fef-84d2-b4723818abb1" providerId="ADAL" clId="{A48EF843-1ECF-4411-8C8B-DDD2AE262165}" dt="2024-02-15T14:31:41.319" v="223" actId="478"/>
          <ac:spMkLst>
            <pc:docMk/>
            <pc:sldMk cId="1648887084" sldId="256"/>
            <ac:spMk id="97" creationId="{A5B55261-22A5-29B5-BF43-62EA6369589D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0" creationId="{8010FD70-71AA-24FD-B291-35D9D4DFDE38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2" creationId="{79D75A10-029A-99F8-33E8-20F94E4A3935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3" creationId="{0780D376-F7E2-A164-B80C-71CBCEEEF044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4" creationId="{2A6A7233-5DFA-360C-FA07-0E96936055E6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5" creationId="{3AD010C2-2E9A-12C9-C672-C5C744FA515B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6" creationId="{E1AADF90-5B94-43AA-2EF7-7E2DA2045BD5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7" creationId="{312FACC5-7BE3-3B7F-7914-56BD96CC53D1}"/>
          </ac:spMkLst>
        </pc:spChg>
        <pc:spChg chg="mod">
          <ac:chgData name="Barritault, Denis" userId="31958905-2920-4fef-84d2-b4723818abb1" providerId="ADAL" clId="{A48EF843-1ECF-4411-8C8B-DDD2AE262165}" dt="2024-02-15T14:29:44.790" v="160"/>
          <ac:spMkLst>
            <pc:docMk/>
            <pc:sldMk cId="1648887084" sldId="256"/>
            <ac:spMk id="108" creationId="{BF2C3C11-9C66-8034-04B9-BD6D1A98B021}"/>
          </ac:spMkLst>
        </pc:spChg>
        <pc:grpChg chg="add mod">
          <ac:chgData name="Barritault, Denis" userId="31958905-2920-4fef-84d2-b4723818abb1" providerId="ADAL" clId="{A48EF843-1ECF-4411-8C8B-DDD2AE262165}" dt="2024-02-15T14:29:51.083" v="221" actId="1037"/>
          <ac:grpSpMkLst>
            <pc:docMk/>
            <pc:sldMk cId="1648887084" sldId="256"/>
            <ac:grpSpMk id="2" creationId="{265D316B-8653-C35A-9810-6DCD9680D213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18" creationId="{D2EB1C32-5B65-A12E-E4AC-B6729EEF1060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19" creationId="{2222EA65-0713-E045-778D-E71A2F7600B5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21" creationId="{0ECFA7E1-775F-BA6E-CD08-6E21CF0118C5}"/>
          </ac:grpSpMkLst>
        </pc:grpChg>
        <pc:grpChg chg="add mod">
          <ac:chgData name="Barritault, Denis" userId="31958905-2920-4fef-84d2-b4723818abb1" providerId="ADAL" clId="{A48EF843-1ECF-4411-8C8B-DDD2AE262165}" dt="2024-02-15T14:29:51.083" v="221" actId="1037"/>
          <ac:grpSpMkLst>
            <pc:docMk/>
            <pc:sldMk cId="1648887084" sldId="256"/>
            <ac:grpSpMk id="55" creationId="{CCD46810-3E95-3FD9-B208-013FB66A8BCE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71" creationId="{0A9C5D92-97FD-04DC-78C2-8E383691C2BA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72" creationId="{E7F19DB7-BB32-0170-6C49-6D79859A93C3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74" creationId="{FB643271-91A5-FFB0-EC13-ED6EFE552A0C}"/>
          </ac:grpSpMkLst>
        </pc:grpChg>
        <pc:grpChg chg="add del mod">
          <ac:chgData name="Barritault, Denis" userId="31958905-2920-4fef-84d2-b4723818abb1" providerId="ADAL" clId="{A48EF843-1ECF-4411-8C8B-DDD2AE262165}" dt="2024-02-15T14:31:43.588" v="224" actId="478"/>
          <ac:grpSpMkLst>
            <pc:docMk/>
            <pc:sldMk cId="1648887084" sldId="256"/>
            <ac:grpSpMk id="82" creationId="{5C961974-4548-4A05-635B-A3CC52ADA300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98" creationId="{52F4DC41-C24C-8E6F-D8D1-7BB2B0BDEBFF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99" creationId="{E79D892B-3701-F5F9-02C6-8B1B752FD19E}"/>
          </ac:grpSpMkLst>
        </pc:grpChg>
        <pc:grpChg chg="mod">
          <ac:chgData name="Barritault, Denis" userId="31958905-2920-4fef-84d2-b4723818abb1" providerId="ADAL" clId="{A48EF843-1ECF-4411-8C8B-DDD2AE262165}" dt="2024-02-15T14:29:44.790" v="160"/>
          <ac:grpSpMkLst>
            <pc:docMk/>
            <pc:sldMk cId="1648887084" sldId="256"/>
            <ac:grpSpMk id="101" creationId="{80E243D7-01E0-1339-6F05-2ED10BB6D566}"/>
          </ac:grpSpMkLst>
        </pc:grpChg>
      </pc:sldChg>
      <pc:sldChg chg="addSp modSp add del">
        <pc:chgData name="Barritault, Denis" userId="31958905-2920-4fef-84d2-b4723818abb1" providerId="ADAL" clId="{A48EF843-1ECF-4411-8C8B-DDD2AE262165}" dt="2024-02-15T14:29:53.740" v="222" actId="47"/>
        <pc:sldMkLst>
          <pc:docMk/>
          <pc:sldMk cId="557021945" sldId="257"/>
        </pc:sldMkLst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2" creationId="{85557766-EF9B-DC94-3E11-198562F8CE48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3" creationId="{358DC329-4E5F-8B8F-5559-9DDD011C77E2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4" creationId="{918C35F5-4A4A-6BAB-4A5E-7919E1526890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5" creationId="{1EE197AE-2847-8813-4A62-CA0415A84887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6" creationId="{0DC15CAE-9E84-F731-7D37-30CBD6F11FC4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7" creationId="{F6455D38-95E7-54CE-77FB-0A40B5F478F0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8" creationId="{FED9AC07-19FC-5183-00EC-BFDAFBA64558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9" creationId="{812A09F6-2F0A-87EB-F57F-486D7CD014B9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0" creationId="{6DB9653E-6AF9-8F69-B43D-B17766A22A5B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1" creationId="{0F6E311C-1DAF-3A41-3037-E4A44B4A9415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2" creationId="{D6B0DE12-EE79-79AB-B20D-48A7A31BFF73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3" creationId="{1DECFB56-A5A1-0094-A3D9-48B2EB0A137B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14" creationId="{5209F525-218C-42E0-509D-E6AA70C31904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5" creationId="{F1524700-3CAB-0B15-641B-681C21FBE2EE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16" creationId="{D7D8F3F3-AD74-7C32-D2F3-6FE4D64047C3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17" creationId="{4B0A0169-F9E8-51AD-8B0D-651802E02FDE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18" creationId="{B9DA95F3-35A0-C85C-41C9-4D574C451C24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19" creationId="{71F6E20A-2224-CAC6-6BF9-5928238E9B20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0" creationId="{BA26F324-0F3C-F0F8-AF05-E69B6393D688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1" creationId="{11B2C926-4FFD-E432-D7B0-F6E5BD22A97A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22" creationId="{3A14C57D-FCA5-2F36-1FEC-FDB3B9537A92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3" creationId="{EF3CB6B6-A65A-597F-37DA-E9B55CD78690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24" creationId="{ECC626DB-AEDE-1411-F1B0-92EB0E4ADDFA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5" creationId="{FB500BBB-4C1B-AFFD-5651-16CC10AE99F8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6" creationId="{C699DCA6-A20D-A943-77B2-BD5BC4DE5C07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27" creationId="{36F9E834-8ADF-A528-17E5-84F78A72D1F2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28" creationId="{6065A95A-B811-11AA-6BF7-40B57DF06D69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29" creationId="{B82CBE77-A62C-655C-C68F-B4E23123CACC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30" creationId="{ABB04057-3F7F-9470-75D0-D375DE3BB879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31" creationId="{5CD261B5-59B9-382D-EE50-3287364E50F3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38" creationId="{D1DA637F-E889-AB7E-B9AD-4CA8AAE7C276}"/>
          </ac:spMkLst>
        </pc:spChg>
        <pc:spChg chg="mod">
          <ac:chgData name="Barritault, Denis" userId="31958905-2920-4fef-84d2-b4723818abb1" providerId="ADAL" clId="{A48EF843-1ECF-4411-8C8B-DDD2AE262165}" dt="2024-02-15T14:29:37.694" v="158" actId="164"/>
          <ac:spMkLst>
            <pc:docMk/>
            <pc:sldMk cId="557021945" sldId="257"/>
            <ac:spMk id="42" creationId="{F91E431A-705F-304D-A31B-10C75911F7D4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67" creationId="{B7886E48-FF91-2076-9952-F0BF4F30F1D9}"/>
          </ac:spMkLst>
        </pc:spChg>
        <pc:spChg chg="mod">
          <ac:chgData name="Barritault, Denis" userId="31958905-2920-4fef-84d2-b4723818abb1" providerId="ADAL" clId="{A48EF843-1ECF-4411-8C8B-DDD2AE262165}" dt="2024-02-15T14:29:41.566" v="159" actId="164"/>
          <ac:spMkLst>
            <pc:docMk/>
            <pc:sldMk cId="557021945" sldId="257"/>
            <ac:spMk id="71" creationId="{F1C44F2D-FDB1-7361-A5CC-E214FEA4AA1E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0" creationId="{A070896C-A89F-A686-8F0D-F865B6484219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1" creationId="{34193506-6E8C-A190-F159-662C3593C7DE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2" creationId="{8B64F728-F798-D7D5-CEC1-FDE072BE0948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3" creationId="{4C21C178-96DB-3D6A-AF22-1F40F1870DBA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4" creationId="{D1F834EE-BE3E-FDF6-D0E9-60E9ED747539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5" creationId="{F000E18A-DCF0-669D-61EB-A008D6928953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6" creationId="{F629A4CB-7760-EE9A-9A8C-A87011D717C0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7" creationId="{06C49EDC-D499-620B-BF55-25F9456F8FD3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8" creationId="{4AE0C8EB-157F-9DB5-1515-64F9398A0D03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89" creationId="{B60670AE-077F-0DFD-6D02-785B55462BFC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90" creationId="{1B317522-5AC4-98E2-82C3-90CF73299E10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91" creationId="{9EEA1CCC-48A9-F9C2-5CCD-BB25B333CBAC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92" creationId="{D3F9EB38-EC14-9BDD-CE68-5F7B3C77F97F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93" creationId="{613675CC-1987-C2B5-7418-B366F90F78F5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94" creationId="{3F2E821A-A8F3-94A9-4B9D-04B7D1D8B344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101" creationId="{6E2EB113-8808-9840-D9BC-6BBA98630990}"/>
          </ac:spMkLst>
        </pc:spChg>
        <pc:spChg chg="mod">
          <ac:chgData name="Barritault, Denis" userId="31958905-2920-4fef-84d2-b4723818abb1" providerId="ADAL" clId="{A48EF843-1ECF-4411-8C8B-DDD2AE262165}" dt="2024-02-15T14:29:34.187" v="157" actId="164"/>
          <ac:spMkLst>
            <pc:docMk/>
            <pc:sldMk cId="557021945" sldId="257"/>
            <ac:spMk id="105" creationId="{1BF3C893-CC9A-1826-1F11-5C3C83E301DE}"/>
          </ac:spMkLst>
        </pc:spChg>
        <pc:grpChg chg="mod">
          <ac:chgData name="Barritault, Denis" userId="31958905-2920-4fef-84d2-b4723818abb1" providerId="ADAL" clId="{A48EF843-1ECF-4411-8C8B-DDD2AE262165}" dt="2024-02-15T14:29:37.694" v="158" actId="164"/>
          <ac:grpSpMkLst>
            <pc:docMk/>
            <pc:sldMk cId="557021945" sldId="257"/>
            <ac:grpSpMk id="32" creationId="{FD1BFA2A-B6C4-8EC4-C1B0-447B9076F16D}"/>
          </ac:grpSpMkLst>
        </pc:grpChg>
        <pc:grpChg chg="mod">
          <ac:chgData name="Barritault, Denis" userId="31958905-2920-4fef-84d2-b4723818abb1" providerId="ADAL" clId="{A48EF843-1ECF-4411-8C8B-DDD2AE262165}" dt="2024-02-15T14:29:37.694" v="158" actId="164"/>
          <ac:grpSpMkLst>
            <pc:docMk/>
            <pc:sldMk cId="557021945" sldId="257"/>
            <ac:grpSpMk id="35" creationId="{0794E57E-D492-6F47-66D5-8D14410D6469}"/>
          </ac:grpSpMkLst>
        </pc:grpChg>
        <pc:grpChg chg="mod">
          <ac:chgData name="Barritault, Denis" userId="31958905-2920-4fef-84d2-b4723818abb1" providerId="ADAL" clId="{A48EF843-1ECF-4411-8C8B-DDD2AE262165}" dt="2024-02-15T14:29:37.694" v="158" actId="164"/>
          <ac:grpSpMkLst>
            <pc:docMk/>
            <pc:sldMk cId="557021945" sldId="257"/>
            <ac:grpSpMk id="39" creationId="{AA2145ED-2163-040E-3737-1CDBAD74D25E}"/>
          </ac:grpSpMkLst>
        </pc:grpChg>
        <pc:grpChg chg="add mod">
          <ac:chgData name="Barritault, Denis" userId="31958905-2920-4fef-84d2-b4723818abb1" providerId="ADAL" clId="{A48EF843-1ECF-4411-8C8B-DDD2AE262165}" dt="2024-02-15T14:29:34.187" v="157" actId="164"/>
          <ac:grpSpMkLst>
            <pc:docMk/>
            <pc:sldMk cId="557021945" sldId="257"/>
            <ac:grpSpMk id="43" creationId="{6F237E8D-1DF7-3E4A-31CB-93D228C97378}"/>
          </ac:grpSpMkLst>
        </pc:grpChg>
        <pc:grpChg chg="add mod">
          <ac:chgData name="Barritault, Denis" userId="31958905-2920-4fef-84d2-b4723818abb1" providerId="ADAL" clId="{A48EF843-1ECF-4411-8C8B-DDD2AE262165}" dt="2024-02-15T14:29:37.694" v="158" actId="164"/>
          <ac:grpSpMkLst>
            <pc:docMk/>
            <pc:sldMk cId="557021945" sldId="257"/>
            <ac:grpSpMk id="44" creationId="{A0552CE3-C7D3-3666-A553-E3325E2A3BB8}"/>
          </ac:grpSpMkLst>
        </pc:grpChg>
        <pc:grpChg chg="add mod">
          <ac:chgData name="Barritault, Denis" userId="31958905-2920-4fef-84d2-b4723818abb1" providerId="ADAL" clId="{A48EF843-1ECF-4411-8C8B-DDD2AE262165}" dt="2024-02-15T14:29:41.566" v="159" actId="164"/>
          <ac:grpSpMkLst>
            <pc:docMk/>
            <pc:sldMk cId="557021945" sldId="257"/>
            <ac:grpSpMk id="45" creationId="{26154C9C-0562-7159-F154-066FE30737B2}"/>
          </ac:grpSpMkLst>
        </pc:grpChg>
        <pc:grpChg chg="mod">
          <ac:chgData name="Barritault, Denis" userId="31958905-2920-4fef-84d2-b4723818abb1" providerId="ADAL" clId="{A48EF843-1ECF-4411-8C8B-DDD2AE262165}" dt="2024-02-15T14:29:41.566" v="159" actId="164"/>
          <ac:grpSpMkLst>
            <pc:docMk/>
            <pc:sldMk cId="557021945" sldId="257"/>
            <ac:grpSpMk id="57" creationId="{E3065AAD-0592-FE9D-5D6B-3DD5CB024AEB}"/>
          </ac:grpSpMkLst>
        </pc:grpChg>
        <pc:grpChg chg="mod">
          <ac:chgData name="Barritault, Denis" userId="31958905-2920-4fef-84d2-b4723818abb1" providerId="ADAL" clId="{A48EF843-1ECF-4411-8C8B-DDD2AE262165}" dt="2024-02-15T14:29:41.566" v="159" actId="164"/>
          <ac:grpSpMkLst>
            <pc:docMk/>
            <pc:sldMk cId="557021945" sldId="257"/>
            <ac:grpSpMk id="58" creationId="{A03AEA1A-EED0-EC38-4E52-A116D8B60B44}"/>
          </ac:grpSpMkLst>
        </pc:grpChg>
        <pc:grpChg chg="mod">
          <ac:chgData name="Barritault, Denis" userId="31958905-2920-4fef-84d2-b4723818abb1" providerId="ADAL" clId="{A48EF843-1ECF-4411-8C8B-DDD2AE262165}" dt="2024-02-15T14:29:41.566" v="159" actId="164"/>
          <ac:grpSpMkLst>
            <pc:docMk/>
            <pc:sldMk cId="557021945" sldId="257"/>
            <ac:grpSpMk id="68" creationId="{12B1379D-F5F5-AA96-C80D-BF21DFD9C6CE}"/>
          </ac:grpSpMkLst>
        </pc:grpChg>
        <pc:grpChg chg="mod">
          <ac:chgData name="Barritault, Denis" userId="31958905-2920-4fef-84d2-b4723818abb1" providerId="ADAL" clId="{A48EF843-1ECF-4411-8C8B-DDD2AE262165}" dt="2024-02-15T14:29:34.187" v="157" actId="164"/>
          <ac:grpSpMkLst>
            <pc:docMk/>
            <pc:sldMk cId="557021945" sldId="257"/>
            <ac:grpSpMk id="95" creationId="{CEC7D5BE-B6EB-D34F-AB5A-1A9B6A48C27E}"/>
          </ac:grpSpMkLst>
        </pc:grpChg>
        <pc:grpChg chg="mod">
          <ac:chgData name="Barritault, Denis" userId="31958905-2920-4fef-84d2-b4723818abb1" providerId="ADAL" clId="{A48EF843-1ECF-4411-8C8B-DDD2AE262165}" dt="2024-02-15T14:29:34.187" v="157" actId="164"/>
          <ac:grpSpMkLst>
            <pc:docMk/>
            <pc:sldMk cId="557021945" sldId="257"/>
            <ac:grpSpMk id="98" creationId="{31B49C61-1C3B-0667-466C-C512EEDF291F}"/>
          </ac:grpSpMkLst>
        </pc:grpChg>
        <pc:grpChg chg="mod">
          <ac:chgData name="Barritault, Denis" userId="31958905-2920-4fef-84d2-b4723818abb1" providerId="ADAL" clId="{A48EF843-1ECF-4411-8C8B-DDD2AE262165}" dt="2024-02-15T14:29:34.187" v="157" actId="164"/>
          <ac:grpSpMkLst>
            <pc:docMk/>
            <pc:sldMk cId="557021945" sldId="257"/>
            <ac:grpSpMk id="102" creationId="{D9495171-674A-9654-CFF9-4739CB5914BE}"/>
          </ac:grpSpMkLst>
        </pc:grpChg>
      </pc:sldChg>
      <pc:sldChg chg="addSp delSp modSp add mod">
        <pc:chgData name="Barritault, Denis" userId="31958905-2920-4fef-84d2-b4723818abb1" providerId="ADAL" clId="{A48EF843-1ECF-4411-8C8B-DDD2AE262165}" dt="2024-02-15T15:33:37.198" v="544" actId="164"/>
        <pc:sldMkLst>
          <pc:docMk/>
          <pc:sldMk cId="699470130" sldId="267"/>
        </pc:sldMkLst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2" creationId="{3FC5EAD6-5DA2-06CC-AEBB-29FE6EFE5784}"/>
          </ac:spMkLst>
        </pc:spChg>
        <pc:spChg chg="mod">
          <ac:chgData name="Barritault, Denis" userId="31958905-2920-4fef-84d2-b4723818abb1" providerId="ADAL" clId="{A48EF843-1ECF-4411-8C8B-DDD2AE262165}" dt="2024-02-15T14:36:55.909" v="384" actId="255"/>
          <ac:spMkLst>
            <pc:docMk/>
            <pc:sldMk cId="699470130" sldId="267"/>
            <ac:spMk id="4" creationId="{26B181A0-FFE3-4830-8C5B-3EC712C13690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" creationId="{46126AFB-45D3-494F-8682-C3795E953A84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6" creationId="{0371BC34-67CB-89AE-A880-E1E9029A52C9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7" creationId="{E9BD61DC-8539-6BE7-A882-E1591F89AF7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" creationId="{36F3718B-D615-4DC8-BFDD-7B30E2163971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" creationId="{FF24B43A-09E0-4282-8F43-C71058235C2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0" creationId="{0CC631E9-F49D-46E8-AA11-3412B43B4AB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1" creationId="{4DBA2DB9-9436-4F63-A8C0-91570E96150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2" creationId="{7E9E0B01-BD8D-4498-A6D5-5C55101B2739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3" creationId="{5CFA436B-C33A-42C2-962D-5E9C6980E276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4" creationId="{1445825C-108A-4834-938B-D120E2E32B6A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9" creationId="{87F835B9-7DD8-4719-9F2C-6ADD4F2885A2}"/>
          </ac:spMkLst>
        </pc:spChg>
        <pc:spChg chg="mod">
          <ac:chgData name="Barritault, Denis" userId="31958905-2920-4fef-84d2-b4723818abb1" providerId="ADAL" clId="{A48EF843-1ECF-4411-8C8B-DDD2AE262165}" dt="2024-02-15T14:37:07.770" v="391" actId="255"/>
          <ac:spMkLst>
            <pc:docMk/>
            <pc:sldMk cId="699470130" sldId="267"/>
            <ac:spMk id="20" creationId="{1C6AC745-9125-4009-9AD4-FDFEB929DDB4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1" creationId="{1DF36D2A-C8A4-4FAE-9A1A-91F9BED28C3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2" creationId="{4BFF9486-E271-42FB-BCD9-730FE61A9865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3" creationId="{B26E179E-2114-4DA2-A2F9-47993021D119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4" creationId="{066C3FB1-203D-45A2-BFD4-8E1A9988C20C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5" creationId="{5F6D947D-53BE-4FD9-AEFC-B83F0E12A550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6" creationId="{E1CE555F-47D4-4156-BCAC-A3189E4EA4B4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27" creationId="{813F7921-A7D8-4F94-9360-502BF969BF87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0" creationId="{741D093A-B0F2-4911-B995-D10217BCF3D3}"/>
          </ac:spMkLst>
        </pc:spChg>
        <pc:spChg chg="mod">
          <ac:chgData name="Barritault, Denis" userId="31958905-2920-4fef-84d2-b4723818abb1" providerId="ADAL" clId="{A48EF843-1ECF-4411-8C8B-DDD2AE262165}" dt="2024-02-15T14:37:36.863" v="398" actId="255"/>
          <ac:spMkLst>
            <pc:docMk/>
            <pc:sldMk cId="699470130" sldId="267"/>
            <ac:spMk id="31" creationId="{124C27CA-581E-4BB8-9D62-7B8F9738E6E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2" creationId="{8463BF5B-4933-40B8-8C7F-F12BF9E8466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3" creationId="{5FA84163-04E0-4EA1-8389-0BE552C1B16C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4" creationId="{0F234186-50C8-4D8D-A9FB-8EEEA74815D9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5" creationId="{AADB8D0D-4944-49F2-B3AF-591474745D9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6" creationId="{AC82A6F9-B2DB-4B4E-A097-69DD22D6B831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7" creationId="{1004482D-1FBF-49D9-824E-EFD5E4D86DA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38" creationId="{E6B04BEE-FE6C-4245-BA7A-6513C87BAA71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1" creationId="{CA32F218-D6CB-4101-BA3D-5FF947D43A50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2" creationId="{89113366-431B-49D4-8EA4-137FB6D396B5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3" creationId="{6DA6C314-570D-4CA0-A6FA-96B1CC87ADFA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4" creationId="{71B8B822-B2E1-47A4-8769-E02EF21E8FC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5" creationId="{47E1101F-945E-4FFE-A107-77C8C2845BD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6" creationId="{F6B116E0-7E8F-422B-9FFB-0F9572563E1C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7" creationId="{2156A066-87BF-4BB0-9420-453D4CF2A96E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8" creationId="{4836959F-F76C-47B4-9749-390E3171E10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49" creationId="{908EFD96-BC3F-4DF6-848A-545F5EA9CF7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2" creationId="{C23AD004-1907-4FEC-A370-BAFADD283786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3" creationId="{AD0A0888-749A-49E5-98BF-7226999A645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4" creationId="{8CF8F5F7-B7AE-435A-A9C6-BE78ECA0ED8A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5" creationId="{608B1756-F0CB-46CC-8051-F5F8D374F8A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6" creationId="{0683B7C3-7432-4072-BD7B-3CEB3FAEDC65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7" creationId="{14E98A7E-F38C-4854-816A-43BA4BA79BA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8" creationId="{359FB259-EC51-486A-A176-A157DDDDEEDD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59" creationId="{84BDF09D-4B1D-4EE7-AAED-07179DF69F31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0" creationId="{021676A1-63D1-4F69-90C0-264048CD463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3" creationId="{BE12290E-255C-46FF-B36D-0AA524549A64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4" creationId="{20C5FE62-40F0-4C28-9F5B-576A6A44CDDF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5" creationId="{8DE1841B-FE47-420D-836C-912979465C64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6" creationId="{43E429AA-04A7-4B25-A52D-8B5DC5275676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7" creationId="{D060556A-B83D-42F0-9766-75E001E7B3B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8" creationId="{4A3EC50F-6CB5-4E02-9BA7-5D1714BE513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69" creationId="{4A9F2B5A-888B-4AF9-BC51-A8610BAD7786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0" creationId="{0B3CF75F-248F-4238-99DA-E8CDB6E00910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1" creationId="{3A5C1A17-91E5-4F3D-B385-F8ADC0EE34E7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4" creationId="{94328331-4A7B-4A2E-AD89-8EEAE3B47BE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5" creationId="{96AD8631-01A7-48A8-B031-BB3533606AE4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6" creationId="{C76DE09F-E4DA-4F77-9E6A-977C9AE4C77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7" creationId="{9DC91636-3993-4449-A49A-457385102FDC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8" creationId="{213A10AD-40B0-4FC5-8883-01DA4E2165F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79" creationId="{3E863A2D-FD68-4053-B81A-F130C681338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0" creationId="{8FD88966-CE7B-4E94-9567-310BF54E7C85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1" creationId="{CE492DC6-8AC4-4F3B-A65C-CE6DDDAA7DCB}"/>
          </ac:spMkLst>
        </pc:spChg>
        <pc:spChg chg="mod">
          <ac:chgData name="Barritault, Denis" userId="31958905-2920-4fef-84d2-b4723818abb1" providerId="ADAL" clId="{A48EF843-1ECF-4411-8C8B-DDD2AE262165}" dt="2024-02-15T14:38:06.810" v="417" actId="404"/>
          <ac:spMkLst>
            <pc:docMk/>
            <pc:sldMk cId="699470130" sldId="267"/>
            <ac:spMk id="82" creationId="{60C79FF9-6817-40BB-B031-B02AE55CB9DF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5" creationId="{64A1AD30-D39A-46C5-B311-AC0E1D6E18F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6" creationId="{B0F052E4-1E83-4283-888C-9F50CC615DFA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7" creationId="{1785AC6D-F399-4807-B169-11F8FE3B3C2E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8" creationId="{D33A6419-6CD1-4ED3-86EC-0E4CB591ECE5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89" creationId="{9004DB79-153E-442D-86B4-617A02A80E89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0" creationId="{288D2A49-F37C-40AB-9D36-9BD43B652BFD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1" creationId="{17054483-FCA8-4F37-8583-1E7BAC92361E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2" creationId="{65913D92-5FED-4C0C-B3DA-FE3270B02734}"/>
          </ac:spMkLst>
        </pc:spChg>
        <pc:spChg chg="mod">
          <ac:chgData name="Barritault, Denis" userId="31958905-2920-4fef-84d2-b4723818abb1" providerId="ADAL" clId="{A48EF843-1ECF-4411-8C8B-DDD2AE262165}" dt="2024-02-15T14:37:54.215" v="406" actId="255"/>
          <ac:spMkLst>
            <pc:docMk/>
            <pc:sldMk cId="699470130" sldId="267"/>
            <ac:spMk id="93" creationId="{3E9682DE-1BFF-4C16-8F50-5777D4995843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4" creationId="{08BB178A-062D-4139-92BE-17195C1CF012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5" creationId="{B0D96552-90D5-4BA5-8B45-2815EEEA658E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6" creationId="{FA7B7595-79C7-4F47-911A-7B3B172B876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7" creationId="{45DC4779-940D-4B43-84E5-C4EA47346581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8" creationId="{3331DCE9-C697-4C0A-82E6-79B0CD9B929B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99" creationId="{ED6C0FA5-C058-41D8-99FB-AFFC060E43E8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00" creationId="{61051EED-A3B4-4274-9134-88EE8A1E3FCE}"/>
          </ac:spMkLst>
        </pc:spChg>
        <pc:spChg chg="mod">
          <ac:chgData name="Barritault, Denis" userId="31958905-2920-4fef-84d2-b4723818abb1" providerId="ADAL" clId="{A48EF843-1ECF-4411-8C8B-DDD2AE262165}" dt="2024-02-15T14:32:59.555" v="229" actId="165"/>
          <ac:spMkLst>
            <pc:docMk/>
            <pc:sldMk cId="699470130" sldId="267"/>
            <ac:spMk id="101" creationId="{5B8E7512-AD28-4C2E-BD6E-B939495B47CA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04" creationId="{CFF446A8-EC93-3247-A5AC-A853C8790BED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05" creationId="{D9436B73-0A2D-83A1-8D9C-E701BC531FDA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06" creationId="{BE858AA7-D0C6-4F50-9A26-962061AF30C5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07" creationId="{5DC86B44-E429-4160-A597-0FC4B6F69984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08" creationId="{769F357D-E258-4415-9838-B78223467E5C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09" creationId="{75AFA526-CDA6-41D9-810B-566188643122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10" creationId="{8E829692-E80B-40D5-A0DD-200B24F58C2C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11" creationId="{7D310451-FA4A-4477-A7AC-676B67B2593D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2" creationId="{82BE9818-B27D-FD85-D0AB-3D19F3CFA0CA}"/>
          </ac:spMkLst>
        </pc:spChg>
        <pc:spChg chg="add mod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3" creationId="{EA98EFD2-1E83-7484-5042-969640276C44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4" creationId="{C59DD564-12AF-4429-9D43-23D05D24F947}"/>
          </ac:spMkLst>
        </pc:spChg>
        <pc:spChg chg="add del mod">
          <ac:chgData name="Barritault, Denis" userId="31958905-2920-4fef-84d2-b4723818abb1" providerId="ADAL" clId="{A48EF843-1ECF-4411-8C8B-DDD2AE262165}" dt="2024-02-15T14:44:19.305" v="419"/>
          <ac:spMkLst>
            <pc:docMk/>
            <pc:sldMk cId="699470130" sldId="267"/>
            <ac:spMk id="115" creationId="{D7E8B84D-1372-200B-AF10-77B47553250D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6" creationId="{56FA5512-5B55-49C7-A5C8-769B44121F5C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7" creationId="{A024360B-5DA9-47D3-AA27-C38835C6D411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8" creationId="{4544BF12-472B-40A2-8BAE-A08E2B40F85F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19" creationId="{26892C2E-508B-4134-904D-A800590AAC92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20" creationId="{D3D88AF1-F5EC-4F30-AD13-B25B04E3A1E4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21" creationId="{B8874A2F-B73F-481B-9BAC-256D3964AD6B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22" creationId="{FE305D75-0102-45DF-91F8-E3554B04BE52}"/>
          </ac:spMkLst>
        </pc:spChg>
        <pc:spChg chg="mod topLvl">
          <ac:chgData name="Barritault, Denis" userId="31958905-2920-4fef-84d2-b4723818abb1" providerId="ADAL" clId="{A48EF843-1ECF-4411-8C8B-DDD2AE262165}" dt="2024-02-15T15:33:37.198" v="544" actId="164"/>
          <ac:spMkLst>
            <pc:docMk/>
            <pc:sldMk cId="699470130" sldId="267"/>
            <ac:spMk id="123" creationId="{E77242A0-57F3-46ED-9B48-3B1550AACEA2}"/>
          </ac:spMkLst>
        </pc:spChg>
        <pc:spChg chg="del mod topLvl">
          <ac:chgData name="Barritault, Denis" userId="31958905-2920-4fef-84d2-b4723818abb1" providerId="ADAL" clId="{A48EF843-1ECF-4411-8C8B-DDD2AE262165}" dt="2024-02-15T14:34:28.082" v="331" actId="478"/>
          <ac:spMkLst>
            <pc:docMk/>
            <pc:sldMk cId="699470130" sldId="267"/>
            <ac:spMk id="124" creationId="{7095EF86-42BB-4033-A50C-FE4480E6B7CC}"/>
          </ac:spMkLst>
        </pc:spChg>
        <pc:spChg chg="del mod topLvl">
          <ac:chgData name="Barritault, Denis" userId="31958905-2920-4fef-84d2-b4723818abb1" providerId="ADAL" clId="{A48EF843-1ECF-4411-8C8B-DDD2AE262165}" dt="2024-02-15T14:34:30.354" v="332" actId="478"/>
          <ac:spMkLst>
            <pc:docMk/>
            <pc:sldMk cId="699470130" sldId="267"/>
            <ac:spMk id="125" creationId="{427F7084-D5DE-439A-8201-D935BFFD9167}"/>
          </ac:spMkLst>
        </pc:spChg>
        <pc:spChg chg="del mod topLvl">
          <ac:chgData name="Barritault, Denis" userId="31958905-2920-4fef-84d2-b4723818abb1" providerId="ADAL" clId="{A48EF843-1ECF-4411-8C8B-DDD2AE262165}" dt="2024-02-15T14:34:38.287" v="333" actId="478"/>
          <ac:spMkLst>
            <pc:docMk/>
            <pc:sldMk cId="699470130" sldId="267"/>
            <ac:spMk id="126" creationId="{80E2452A-E9EA-4E6F-949C-0610A5426623}"/>
          </ac:spMkLst>
        </pc:spChg>
        <pc:spChg chg="del mod topLvl">
          <ac:chgData name="Barritault, Denis" userId="31958905-2920-4fef-84d2-b4723818abb1" providerId="ADAL" clId="{A48EF843-1ECF-4411-8C8B-DDD2AE262165}" dt="2024-02-15T14:34:40.268" v="334" actId="478"/>
          <ac:spMkLst>
            <pc:docMk/>
            <pc:sldMk cId="699470130" sldId="267"/>
            <ac:spMk id="127" creationId="{7D34D26F-E740-4734-A9C7-C5CB192AF100}"/>
          </ac:spMkLst>
        </pc:spChg>
        <pc:grpChg chg="add mod">
          <ac:chgData name="Barritault, Denis" userId="31958905-2920-4fef-84d2-b4723818abb1" providerId="ADAL" clId="{A48EF843-1ECF-4411-8C8B-DDD2AE262165}" dt="2024-02-15T15:33:37.198" v="544" actId="164"/>
          <ac:grpSpMkLst>
            <pc:docMk/>
            <pc:sldMk cId="699470130" sldId="267"/>
            <ac:grpSpMk id="3" creationId="{1E81CCB1-3E15-AB54-B08D-1BE486188B10}"/>
          </ac:grpSpMkLst>
        </pc:grpChg>
        <pc:grpChg chg="del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3" creationId="{3FBC0921-2965-4F7C-B49C-69957B59CA27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15" creationId="{E3C0481A-5C02-4726-BEE1-8B0E1623A694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16" creationId="{F4C0E04B-DDAB-475F-B740-F9C83D04CEA5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17" creationId="{1B97AE2E-4F0B-4246-8034-7DE3027470D8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18" creationId="{97FBE811-42DB-4E95-ACB8-D76F047FEFE7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28" creationId="{B17E9969-DFCB-499A-A491-B62AB80F6B6A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29" creationId="{C3AEA86B-3640-4331-B74A-56E1C55EAB56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39" creationId="{584E7D61-0BBD-42A4-B779-CEF4F296D11D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40" creationId="{D26817BC-4D2E-4104-A4EB-D812E5D744AD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50" creationId="{567C8B83-5814-43DE-BBB8-D23DCB7BB0AF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51" creationId="{FC3D6BC6-0E9B-4D13-BD7A-43E88806FA68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61" creationId="{404797FF-4E34-4F02-A34C-89E7EC24A87A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62" creationId="{CECB8672-5F71-4F0D-AF5A-3337455BE467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72" creationId="{AA49D61B-8ADC-417B-9DC0-1AC6BF822055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73" creationId="{1F1178BB-3A6E-407B-86E8-13E597F487C1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83" creationId="{702EE94C-CBBD-4E6B-AA3F-D903726D848F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84" creationId="{9629D585-E578-43DC-9F74-9021914E3708}"/>
          </ac:grpSpMkLst>
        </pc:grpChg>
        <pc:grpChg chg="mod">
          <ac:chgData name="Barritault, Denis" userId="31958905-2920-4fef-84d2-b4723818abb1" providerId="ADAL" clId="{A48EF843-1ECF-4411-8C8B-DDD2AE262165}" dt="2024-02-15T14:32:59.555" v="229" actId="165"/>
          <ac:grpSpMkLst>
            <pc:docMk/>
            <pc:sldMk cId="699470130" sldId="267"/>
            <ac:grpSpMk id="102" creationId="{D71DAC79-B294-4AC7-AD73-A7354AFF8241}"/>
          </ac:grpSpMkLst>
        </pc:grpChg>
        <pc:grpChg chg="mod topLvl">
          <ac:chgData name="Barritault, Denis" userId="31958905-2920-4fef-84d2-b4723818abb1" providerId="ADAL" clId="{A48EF843-1ECF-4411-8C8B-DDD2AE262165}" dt="2024-02-15T15:33:37.198" v="544" actId="164"/>
          <ac:grpSpMkLst>
            <pc:docMk/>
            <pc:sldMk cId="699470130" sldId="267"/>
            <ac:grpSpMk id="103" creationId="{18AB8DE8-4EF9-4DD7-BD46-9497E4D27946}"/>
          </ac:grpSpMkLst>
        </pc:grpChg>
      </pc:sldChg>
      <pc:sldChg chg="addSp delSp modSp mod">
        <pc:chgData name="Barritault, Denis" userId="31958905-2920-4fef-84d2-b4723818abb1" providerId="ADAL" clId="{A48EF843-1ECF-4411-8C8B-DDD2AE262165}" dt="2024-02-15T15:10:14.181" v="543" actId="164"/>
        <pc:sldMkLst>
          <pc:docMk/>
          <pc:sldMk cId="3587704564" sldId="273"/>
        </pc:sldMkLst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2" creationId="{5719FC19-DC8D-4C2D-BF91-C50023F12C9C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3" creationId="{3828A4A3-8AC2-4417-BFF0-BEB71F6F690B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4" creationId="{1A824ADB-9598-40F9-8BD7-57D4FAD64FBB}"/>
          </ac:spMkLst>
        </pc:spChg>
        <pc:spChg chg="add mod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5" creationId="{6362B9CC-3171-5A1F-1E6C-C89187ABA1B4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6" creationId="{3B8B6EA8-0291-4B0C-9365-58CD67AAC36D}"/>
          </ac:spMkLst>
        </pc:spChg>
        <pc:spChg chg="add del mod">
          <ac:chgData name="Barritault, Denis" userId="31958905-2920-4fef-84d2-b4723818abb1" providerId="ADAL" clId="{A48EF843-1ECF-4411-8C8B-DDD2AE262165}" dt="2024-02-15T14:26:27.213" v="94" actId="478"/>
          <ac:spMkLst>
            <pc:docMk/>
            <pc:sldMk cId="3587704564" sldId="273"/>
            <ac:spMk id="8" creationId="{65D0F341-8438-E771-D101-387F69129619}"/>
          </ac:spMkLst>
        </pc:spChg>
        <pc:spChg chg="add 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10" creationId="{E189B9D2-7260-FE97-1DD4-A29029C76AAA}"/>
          </ac:spMkLst>
        </pc:spChg>
        <pc:spChg chg="add del">
          <ac:chgData name="Barritault, Denis" userId="31958905-2920-4fef-84d2-b4723818abb1" providerId="ADAL" clId="{A48EF843-1ECF-4411-8C8B-DDD2AE262165}" dt="2024-02-15T15:09:53.091" v="537" actId="478"/>
          <ac:spMkLst>
            <pc:docMk/>
            <pc:sldMk cId="3587704564" sldId="273"/>
            <ac:spMk id="16" creationId="{ED4FA084-4DF2-F0EE-36B2-CB127714A2B7}"/>
          </ac:spMkLst>
        </pc:spChg>
        <pc:spChg chg="add mod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17" creationId="{1E82E1F1-5492-9C96-9A96-38AF794FE57B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18" creationId="{C524B984-7A6C-45DF-856D-A8789A4AB6F2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20" creationId="{545CC6DE-4962-411C-BA6A-21FC7F6E7E94}"/>
          </ac:spMkLst>
        </pc:spChg>
        <pc:spChg chg="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21" creationId="{E0683381-ECE5-406F-B8BD-3722CC2EC87D}"/>
          </ac:spMkLst>
        </pc:spChg>
        <pc:spChg chg="del mod topLvl">
          <ac:chgData name="Barritault, Denis" userId="31958905-2920-4fef-84d2-b4723818abb1" providerId="ADAL" clId="{A48EF843-1ECF-4411-8C8B-DDD2AE262165}" dt="2024-02-15T14:22:37.637" v="17" actId="478"/>
          <ac:spMkLst>
            <pc:docMk/>
            <pc:sldMk cId="3587704564" sldId="273"/>
            <ac:spMk id="22" creationId="{8DFD59D8-5202-405A-8A00-790CB3E5CD27}"/>
          </ac:spMkLst>
        </pc:spChg>
        <pc:spChg chg="add 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25" creationId="{24807A3F-85EF-B181-222E-9A8B0E0264CD}"/>
          </ac:spMkLst>
        </pc:spChg>
        <pc:spChg chg="del mod topLvl">
          <ac:chgData name="Barritault, Denis" userId="31958905-2920-4fef-84d2-b4723818abb1" providerId="ADAL" clId="{A48EF843-1ECF-4411-8C8B-DDD2AE262165}" dt="2024-02-15T14:22:37.637" v="17" actId="478"/>
          <ac:spMkLst>
            <pc:docMk/>
            <pc:sldMk cId="3587704564" sldId="273"/>
            <ac:spMk id="26" creationId="{5345FE8B-6CC9-4CE9-9C9D-BC75AF028904}"/>
          </ac:spMkLst>
        </pc:spChg>
        <pc:spChg chg="add mod topLvl">
          <ac:chgData name="Barritault, Denis" userId="31958905-2920-4fef-84d2-b4723818abb1" providerId="ADAL" clId="{A48EF843-1ECF-4411-8C8B-DDD2AE262165}" dt="2024-02-15T15:10:14.181" v="543" actId="164"/>
          <ac:spMkLst>
            <pc:docMk/>
            <pc:sldMk cId="3587704564" sldId="273"/>
            <ac:spMk id="31" creationId="{3E6FA5BE-C9F6-E8E9-3E36-314EBFCDB9EC}"/>
          </ac:spMkLst>
        </pc:spChg>
        <pc:grpChg chg="del">
          <ac:chgData name="Barritault, Denis" userId="31958905-2920-4fef-84d2-b4723818abb1" providerId="ADAL" clId="{A48EF843-1ECF-4411-8C8B-DDD2AE262165}" dt="2024-02-15T14:22:32.289" v="16" actId="165"/>
          <ac:grpSpMkLst>
            <pc:docMk/>
            <pc:sldMk cId="3587704564" sldId="273"/>
            <ac:grpSpMk id="7" creationId="{B8928680-012D-48C1-B818-0B83611574D3}"/>
          </ac:grpSpMkLst>
        </pc:grpChg>
        <pc:grpChg chg="add mod">
          <ac:chgData name="Barritault, Denis" userId="31958905-2920-4fef-84d2-b4723818abb1" providerId="ADAL" clId="{A48EF843-1ECF-4411-8C8B-DDD2AE262165}" dt="2024-02-15T15:10:14.181" v="543" actId="164"/>
          <ac:grpSpMkLst>
            <pc:docMk/>
            <pc:sldMk cId="3587704564" sldId="273"/>
            <ac:grpSpMk id="19" creationId="{1831929D-7070-D4CF-F0A7-1F81629505EB}"/>
          </ac:grpSpMkLst>
        </pc:grpChg>
        <pc:grpChg chg="add del mod">
          <ac:chgData name="Barritault, Denis" userId="31958905-2920-4fef-84d2-b4723818abb1" providerId="ADAL" clId="{A48EF843-1ECF-4411-8C8B-DDD2AE262165}" dt="2024-02-15T15:09:03.543" v="511" actId="165"/>
          <ac:grpSpMkLst>
            <pc:docMk/>
            <pc:sldMk cId="3587704564" sldId="273"/>
            <ac:grpSpMk id="32" creationId="{A1B0F966-B4B0-7C33-A594-FAED29253A4E}"/>
          </ac:grpSpMkLst>
        </pc:grpChg>
        <pc:cxnChg chg="add mod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7" creationId="{7AA1A8DF-F7A1-AF8C-3B36-169515DD9DB7}"/>
          </ac:cxnSpMkLst>
        </pc:cxnChg>
        <pc:cxnChg chg="mod topLvl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9" creationId="{BCFEE967-72E3-4B60-B78C-99C47E1D40C7}"/>
          </ac:cxnSpMkLst>
        </pc:cxnChg>
        <pc:cxnChg chg="add mod topLvl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11" creationId="{6BE0A8E1-7145-7B75-DEE6-04325DB55A20}"/>
          </ac:cxnSpMkLst>
        </pc:cxnChg>
        <pc:cxnChg chg="mod topLvl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12" creationId="{188B4971-7470-4F29-BF01-76E59EC1CE4A}"/>
          </ac:cxnSpMkLst>
        </pc:cxnChg>
        <pc:cxnChg chg="mod topLvl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15" creationId="{FFA56ED5-BB7A-497A-8FCB-093DDA9E9DCF}"/>
          </ac:cxnSpMkLst>
        </pc:cxnChg>
        <pc:cxnChg chg="del mod topLvl">
          <ac:chgData name="Barritault, Denis" userId="31958905-2920-4fef-84d2-b4723818abb1" providerId="ADAL" clId="{A48EF843-1ECF-4411-8C8B-DDD2AE262165}" dt="2024-02-15T14:22:37.637" v="17" actId="478"/>
          <ac:cxnSpMkLst>
            <pc:docMk/>
            <pc:sldMk cId="3587704564" sldId="273"/>
            <ac:cxnSpMk id="23" creationId="{0930CD6A-F6E3-4314-99ED-83BB96EB4D6A}"/>
          </ac:cxnSpMkLst>
        </pc:cxnChg>
        <pc:cxnChg chg="add mod topLvl">
          <ac:chgData name="Barritault, Denis" userId="31958905-2920-4fef-84d2-b4723818abb1" providerId="ADAL" clId="{A48EF843-1ECF-4411-8C8B-DDD2AE262165}" dt="2024-02-15T15:10:14.181" v="543" actId="164"/>
          <ac:cxnSpMkLst>
            <pc:docMk/>
            <pc:sldMk cId="3587704564" sldId="273"/>
            <ac:cxnSpMk id="27" creationId="{1B5F94C5-473B-314D-B699-85ED5DBB832C}"/>
          </ac:cxnSpMkLst>
        </pc:cxnChg>
      </pc:sldChg>
      <pc:sldChg chg="del">
        <pc:chgData name="Barritault, Denis" userId="31958905-2920-4fef-84d2-b4723818abb1" providerId="ADAL" clId="{A48EF843-1ECF-4411-8C8B-DDD2AE262165}" dt="2024-02-15T14:23:40.247" v="29" actId="47"/>
        <pc:sldMkLst>
          <pc:docMk/>
          <pc:sldMk cId="4038576819" sldId="274"/>
        </pc:sldMkLst>
      </pc:sldChg>
      <pc:sldChg chg="del">
        <pc:chgData name="Barritault, Denis" userId="31958905-2920-4fef-84d2-b4723818abb1" providerId="ADAL" clId="{A48EF843-1ECF-4411-8C8B-DDD2AE262165}" dt="2024-02-15T14:55:10.308" v="484" actId="47"/>
        <pc:sldMkLst>
          <pc:docMk/>
          <pc:sldMk cId="1942037781" sldId="276"/>
        </pc:sldMkLst>
      </pc:sldChg>
      <pc:sldChg chg="delSp modSp add mod">
        <pc:chgData name="Barritault, Denis" userId="31958905-2920-4fef-84d2-b4723818abb1" providerId="ADAL" clId="{A48EF843-1ECF-4411-8C8B-DDD2AE262165}" dt="2024-02-15T14:53:50.205" v="464" actId="478"/>
        <pc:sldMkLst>
          <pc:docMk/>
          <pc:sldMk cId="3970189044" sldId="277"/>
        </pc:sldMkLst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2" creationId="{3FC5EAD6-5DA2-06CC-AEBB-29FE6EFE578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" creationId="{26B181A0-FFE3-4830-8C5B-3EC712C13690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" creationId="{46126AFB-45D3-494F-8682-C3795E953A84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6" creationId="{0371BC34-67CB-89AE-A880-E1E9029A52C9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7" creationId="{E9BD61DC-8539-6BE7-A882-E1591F89AF7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" creationId="{36F3718B-D615-4DC8-BFDD-7B30E2163971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" creationId="{FF24B43A-09E0-4282-8F43-C71058235C2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0" creationId="{0CC631E9-F49D-46E8-AA11-3412B43B4AB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1" creationId="{4DBA2DB9-9436-4F63-A8C0-91570E96150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2" creationId="{7E9E0B01-BD8D-4498-A6D5-5C55101B2739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3" creationId="{5CFA436B-C33A-42C2-962D-5E9C6980E276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4" creationId="{1445825C-108A-4834-938B-D120E2E32B6A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9" creationId="{87F835B9-7DD8-4719-9F2C-6ADD4F2885A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0" creationId="{1C6AC745-9125-4009-9AD4-FDFEB929DDB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1" creationId="{1DF36D2A-C8A4-4FAE-9A1A-91F9BED28C3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2" creationId="{4BFF9486-E271-42FB-BCD9-730FE61A9865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3" creationId="{B26E179E-2114-4DA2-A2F9-47993021D119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4" creationId="{066C3FB1-203D-45A2-BFD4-8E1A9988C20C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5" creationId="{5F6D947D-53BE-4FD9-AEFC-B83F0E12A550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6" creationId="{E1CE555F-47D4-4156-BCAC-A3189E4EA4B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27" creationId="{813F7921-A7D8-4F94-9360-502BF969BF87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0" creationId="{741D093A-B0F2-4911-B995-D10217BCF3D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1" creationId="{124C27CA-581E-4BB8-9D62-7B8F9738E6E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2" creationId="{8463BF5B-4933-40B8-8C7F-F12BF9E8466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3" creationId="{5FA84163-04E0-4EA1-8389-0BE552C1B16C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4" creationId="{0F234186-50C8-4D8D-A9FB-8EEEA74815D9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5" creationId="{AADB8D0D-4944-49F2-B3AF-591474745D9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6" creationId="{AC82A6F9-B2DB-4B4E-A097-69DD22D6B831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7" creationId="{1004482D-1FBF-49D9-824E-EFD5E4D86DA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38" creationId="{E6B04BEE-FE6C-4245-BA7A-6513C87BAA71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1" creationId="{CA32F218-D6CB-4101-BA3D-5FF947D43A50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2" creationId="{89113366-431B-49D4-8EA4-137FB6D396B5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3" creationId="{6DA6C314-570D-4CA0-A6FA-96B1CC87ADFA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4" creationId="{71B8B822-B2E1-47A4-8769-E02EF21E8FC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5" creationId="{47E1101F-945E-4FFE-A107-77C8C2845BD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6" creationId="{F6B116E0-7E8F-422B-9FFB-0F9572563E1C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7" creationId="{2156A066-87BF-4BB0-9420-453D4CF2A96E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8" creationId="{4836959F-F76C-47B4-9749-390E3171E10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49" creationId="{908EFD96-BC3F-4DF6-848A-545F5EA9CF7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2" creationId="{C23AD004-1907-4FEC-A370-BAFADD283786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3" creationId="{AD0A0888-749A-49E5-98BF-7226999A645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4" creationId="{8CF8F5F7-B7AE-435A-A9C6-BE78ECA0ED8A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5" creationId="{608B1756-F0CB-46CC-8051-F5F8D374F8A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6" creationId="{0683B7C3-7432-4072-BD7B-3CEB3FAEDC65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7" creationId="{14E98A7E-F38C-4854-816A-43BA4BA79BA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8" creationId="{359FB259-EC51-486A-A176-A157DDDDEEDD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59" creationId="{84BDF09D-4B1D-4EE7-AAED-07179DF69F31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0" creationId="{021676A1-63D1-4F69-90C0-264048CD463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3" creationId="{BE12290E-255C-46FF-B36D-0AA524549A6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4" creationId="{20C5FE62-40F0-4C28-9F5B-576A6A44CDDF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5" creationId="{8DE1841B-FE47-420D-836C-912979465C6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6" creationId="{43E429AA-04A7-4B25-A52D-8B5DC5275676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7" creationId="{D060556A-B83D-42F0-9766-75E001E7B3B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8" creationId="{4A3EC50F-6CB5-4E02-9BA7-5D1714BE513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69" creationId="{4A9F2B5A-888B-4AF9-BC51-A8610BAD7786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0" creationId="{0B3CF75F-248F-4238-99DA-E8CDB6E00910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1" creationId="{3A5C1A17-91E5-4F3D-B385-F8ADC0EE34E7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4" creationId="{94328331-4A7B-4A2E-AD89-8EEAE3B47BE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5" creationId="{96AD8631-01A7-48A8-B031-BB3533606AE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6" creationId="{C76DE09F-E4DA-4F77-9E6A-977C9AE4C77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7" creationId="{9DC91636-3993-4449-A49A-457385102FDC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8" creationId="{213A10AD-40B0-4FC5-8883-01DA4E2165F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79" creationId="{3E863A2D-FD68-4053-B81A-F130C681338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0" creationId="{8FD88966-CE7B-4E94-9567-310BF54E7C85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1" creationId="{CE492DC6-8AC4-4F3B-A65C-CE6DDDAA7DC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2" creationId="{60C79FF9-6817-40BB-B031-B02AE55CB9DF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5" creationId="{64A1AD30-D39A-46C5-B311-AC0E1D6E18F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6" creationId="{B0F052E4-1E83-4283-888C-9F50CC615DFA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7" creationId="{1785AC6D-F399-4807-B169-11F8FE3B3C2E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8" creationId="{D33A6419-6CD1-4ED3-86EC-0E4CB591ECE5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89" creationId="{9004DB79-153E-442D-86B4-617A02A80E89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0" creationId="{288D2A49-F37C-40AB-9D36-9BD43B652BFD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1" creationId="{17054483-FCA8-4F37-8583-1E7BAC92361E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2" creationId="{65913D92-5FED-4C0C-B3DA-FE3270B02734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3" creationId="{3E9682DE-1BFF-4C16-8F50-5777D4995843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4" creationId="{08BB178A-062D-4139-92BE-17195C1CF012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5" creationId="{B0D96552-90D5-4BA5-8B45-2815EEEA658E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6" creationId="{FA7B7595-79C7-4F47-911A-7B3B172B876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7" creationId="{45DC4779-940D-4B43-84E5-C4EA47346581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8" creationId="{3331DCE9-C697-4C0A-82E6-79B0CD9B929B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99" creationId="{ED6C0FA5-C058-41D8-99FB-AFFC060E43E8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00" creationId="{61051EED-A3B4-4274-9134-88EE8A1E3FCE}"/>
          </ac:spMkLst>
        </pc:spChg>
        <pc:spChg chg="mod">
          <ac:chgData name="Barritault, Denis" userId="31958905-2920-4fef-84d2-b4723818abb1" providerId="ADAL" clId="{A48EF843-1ECF-4411-8C8B-DDD2AE262165}" dt="2024-02-15T14:45:31.694" v="462" actId="404"/>
          <ac:spMkLst>
            <pc:docMk/>
            <pc:sldMk cId="3970189044" sldId="277"/>
            <ac:spMk id="101" creationId="{5B8E7512-AD28-4C2E-BD6E-B939495B47CA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104" creationId="{CFF446A8-EC93-3247-A5AC-A853C8790BED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105" creationId="{D9436B73-0A2D-83A1-8D9C-E701BC531FDA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112" creationId="{82BE9818-B27D-FD85-D0AB-3D19F3CFA0CA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113" creationId="{EA98EFD2-1E83-7484-5042-969640276C44}"/>
          </ac:spMkLst>
        </pc:spChg>
        <pc:spChg chg="del">
          <ac:chgData name="Barritault, Denis" userId="31958905-2920-4fef-84d2-b4723818abb1" providerId="ADAL" clId="{A48EF843-1ECF-4411-8C8B-DDD2AE262165}" dt="2024-02-15T14:53:50.205" v="464" actId="478"/>
          <ac:spMkLst>
            <pc:docMk/>
            <pc:sldMk cId="3970189044" sldId="277"/>
            <ac:spMk id="114" creationId="{C59DD564-12AF-4429-9D43-23D05D24F947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16" creationId="{56FA5512-5B55-49C7-A5C8-769B44121F5C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17" creationId="{A024360B-5DA9-47D3-AA27-C38835C6D411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18" creationId="{4544BF12-472B-40A2-8BAE-A08E2B40F85F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19" creationId="{26892C2E-508B-4134-904D-A800590AAC92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20" creationId="{D3D88AF1-F5EC-4F30-AD13-B25B04E3A1E4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21" creationId="{B8874A2F-B73F-481B-9BAC-256D3964AD6B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22" creationId="{FE305D75-0102-45DF-91F8-E3554B04BE52}"/>
          </ac:spMkLst>
        </pc:spChg>
        <pc:spChg chg="del">
          <ac:chgData name="Barritault, Denis" userId="31958905-2920-4fef-84d2-b4723818abb1" providerId="ADAL" clId="{A48EF843-1ECF-4411-8C8B-DDD2AE262165}" dt="2024-02-15T14:53:41.084" v="463" actId="478"/>
          <ac:spMkLst>
            <pc:docMk/>
            <pc:sldMk cId="3970189044" sldId="277"/>
            <ac:spMk id="123" creationId="{E77242A0-57F3-46ED-9B48-3B1550AACE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D7D-6607-4290-BBF4-28E651C1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8F49-3C6A-49EA-845C-26D0C9F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13F8-6C92-44CA-8C4E-58D7454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A9-198A-4D4F-8375-BB86A77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D22-BBC1-40AD-976A-578C32C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8FA-B2AA-4BE5-8FFF-6B2110D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E503-E325-4AD9-AA9F-E73B89CF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F2CC-8F78-49E2-A9AC-67B57A7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516-E4FA-4ABB-8468-FF9F06A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2FC-CDD4-443C-B5AC-67AF913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38D-D0DC-4087-A72B-BEC1E8A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D7F-CE2D-430C-9CAF-30E0677B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0E5-8FBB-4686-AEAB-C2C6BC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101-CE34-4B52-B657-BBD29AA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2AF-B664-43B1-A0CF-1911408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FD66-0CCB-4F02-BE43-13AAC7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8E78-410F-4903-8821-E8E2628F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9AB4-C5CE-4C02-A09E-7977B8A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A0F-68D6-45B4-9EB4-383338A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9D49-09E4-45D2-923B-9A67EEA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593-7BD2-4D8A-9138-11F2484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2208-01C5-4881-9021-38BFA26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2C6-2937-49A9-A5FC-71D5AC5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61B-C893-4C47-96F2-D4D56CD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87FF-68B5-4A30-880E-F240852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D800-7C14-4014-AB55-964436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0C0-AE58-4555-BD68-13E98D5A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CD02-E557-4A25-BD7A-7D662D17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6FA8-D430-4C0E-8670-A6C61B4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93E-5D65-47A6-9B05-A9BD1D2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F955-2CF4-4422-AFD4-7BA5D13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88-A21B-400E-AFE2-811DF2BE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6F4-194B-49D4-A392-A8ACB23C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50CD-33D9-4C13-8EC9-506ADA6F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E1C0-B421-46BD-8AD1-87411D4B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ACC7-A43A-446C-B224-F018FB4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E647-FCF2-4ADF-B241-5CE44EC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8410-4A8E-4DAB-B1A5-4ECFFC4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C4EF-E271-4BA6-9344-001429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239-A1FB-4099-B758-871D3E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546C-7164-4F8D-8299-1343F22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CAB7-F945-438B-BEF8-75E2B375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B7D7-68A4-47E2-BDC6-8E3ED3F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9541-C798-4ABB-BF0C-B008CAE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3674-1284-485C-903A-579F9CC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17E9-6976-4F16-B0E0-570C23D9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E8B3-73DE-493B-889D-4C59C70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6F6-B5B3-4117-8914-82D6DD7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854D-7738-492E-9B93-F5C689B5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0C7B-97F1-4877-BD9A-D5412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897A-6132-4D52-AF31-FB9A002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1CE-E0BB-4DCA-9C7B-7E7B3A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19D-3F23-4B77-B5BB-BED1A42F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DF21B-3181-41EA-9647-D1B60448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2158-A946-4EF9-A3F1-44F61059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022C-D55F-48C7-9ADF-44CDD14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D37F-7512-4D29-97EC-CBAB1D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3883-162F-41CD-8B39-5426B5FB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53BA-AC49-4363-B87B-1B035295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C808-24C3-45CB-A31F-359272E7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F9AB-9D8A-41F0-B17A-687C2D83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D6B2-6E72-414D-A401-C31D54EA2B4F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5CBC-176C-43E2-92E5-5C423EB9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6AC-2A44-400D-AB0E-5D7157CD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81CCB1-3E15-AB54-B08D-1BE486188B10}"/>
              </a:ext>
            </a:extLst>
          </p:cNvPr>
          <p:cNvGrpSpPr/>
          <p:nvPr/>
        </p:nvGrpSpPr>
        <p:grpSpPr>
          <a:xfrm>
            <a:off x="5529130" y="810141"/>
            <a:ext cx="5740632" cy="5801452"/>
            <a:chOff x="5529130" y="810141"/>
            <a:chExt cx="5740632" cy="580145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BAR 1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BAR 2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BAR 3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BAR 63</a:t>
                    </a:r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>
                        <a:solidFill>
                          <a:schemeClr val="tx1"/>
                        </a:solidFill>
                      </a:rPr>
                      <a:t>BAR 64</a:t>
                    </a:r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569057" y="2494867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263756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0706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384210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6937714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97941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8058168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618396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173386" y="1108909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8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AD6-5DA2-06CC-AEBB-29FE6EFE5784}"/>
                </a:ext>
              </a:extLst>
            </p:cNvPr>
            <p:cNvSpPr txBox="1"/>
            <p:nvPr/>
          </p:nvSpPr>
          <p:spPr>
            <a:xfrm>
              <a:off x="10569057" y="3029231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71BC34-67CB-89AE-A880-E1E9029A52C9}"/>
                </a:ext>
              </a:extLst>
            </p:cNvPr>
            <p:cNvSpPr txBox="1"/>
            <p:nvPr/>
          </p:nvSpPr>
          <p:spPr>
            <a:xfrm>
              <a:off x="10569057" y="3563595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61DC-8539-6BE7-A882-E1591F89AF72}"/>
                </a:ext>
              </a:extLst>
            </p:cNvPr>
            <p:cNvSpPr txBox="1"/>
            <p:nvPr/>
          </p:nvSpPr>
          <p:spPr>
            <a:xfrm>
              <a:off x="10569057" y="4097959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FF446A8-EC93-3247-A5AC-A853C8790BED}"/>
                </a:ext>
              </a:extLst>
            </p:cNvPr>
            <p:cNvSpPr txBox="1"/>
            <p:nvPr/>
          </p:nvSpPr>
          <p:spPr>
            <a:xfrm>
              <a:off x="10569057" y="4632323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9436B73-0A2D-83A1-8D9C-E701BC531FDA}"/>
                </a:ext>
              </a:extLst>
            </p:cNvPr>
            <p:cNvSpPr txBox="1"/>
            <p:nvPr/>
          </p:nvSpPr>
          <p:spPr>
            <a:xfrm>
              <a:off x="10569057" y="5166687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2BE9818-B27D-FD85-D0AB-3D19F3CFA0CA}"/>
                </a:ext>
              </a:extLst>
            </p:cNvPr>
            <p:cNvSpPr txBox="1"/>
            <p:nvPr/>
          </p:nvSpPr>
          <p:spPr>
            <a:xfrm>
              <a:off x="10569057" y="5701051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A98EFD2-1E83-7484-5042-969640276C44}"/>
                </a:ext>
              </a:extLst>
            </p:cNvPr>
            <p:cNvSpPr txBox="1"/>
            <p:nvPr/>
          </p:nvSpPr>
          <p:spPr>
            <a:xfrm>
              <a:off x="10569057" y="6235415"/>
              <a:ext cx="70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PAGE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4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AB8DE8-4EF9-4DD7-BD46-9497E4D27946}"/>
              </a:ext>
            </a:extLst>
          </p:cNvPr>
          <p:cNvGrpSpPr/>
          <p:nvPr/>
        </p:nvGrpSpPr>
        <p:grpSpPr>
          <a:xfrm>
            <a:off x="5529130" y="1840756"/>
            <a:ext cx="4990743" cy="4770837"/>
            <a:chOff x="2153541" y="558333"/>
            <a:chExt cx="5947872" cy="56857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C0E04B-DDAB-475F-B740-F9C83D04CEA5}"/>
                </a:ext>
              </a:extLst>
            </p:cNvPr>
            <p:cNvGrpSpPr/>
            <p:nvPr/>
          </p:nvGrpSpPr>
          <p:grpSpPr>
            <a:xfrm>
              <a:off x="2153541" y="558333"/>
              <a:ext cx="529840" cy="5685792"/>
              <a:chOff x="2153541" y="558333"/>
              <a:chExt cx="529840" cy="568579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3C0481A-5C02-4726-BEE1-8B0E1623A694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6B181A0-FFE3-4830-8C5B-3EC712C13690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SONG 00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6126AFB-45D3-494F-8682-C3795E953A8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6F3718B-D615-4DC8-BFDD-7B30E2163971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F24B43A-09E0-4282-8F43-C71058235C2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C631E9-F49D-46E8-AA11-3412B43B4AB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DBA2DB9-9436-4F63-A8C0-91570E961503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E0B01-BD8D-4498-A6D5-5C55101B2739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CFA436B-C33A-42C2-962D-5E9C6980E276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45825C-108A-4834-938B-D120E2E32B6A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97AE2E-4F0B-4246-8034-7DE3027470D8}"/>
                </a:ext>
              </a:extLst>
            </p:cNvPr>
            <p:cNvGrpSpPr/>
            <p:nvPr/>
          </p:nvGrpSpPr>
          <p:grpSpPr>
            <a:xfrm>
              <a:off x="2818688" y="558333"/>
              <a:ext cx="529840" cy="5685792"/>
              <a:chOff x="2153541" y="558333"/>
              <a:chExt cx="529840" cy="56857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FBE811-42DB-4E95-ACB8-D76F047FEFE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C6AC745-9125-4009-9AD4-FDFEB929DDB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SONG 01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F36D2A-C8A4-4FAE-9A1A-91F9BED28C3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BFF9486-E271-42FB-BCD9-730FE61A986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26E179E-2114-4DA2-A2F9-47993021D11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6C3FB1-203D-45A2-BFD4-8E1A9988C20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F6D947D-53BE-4FD9-AEFC-B83F0E12A550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1CE555F-47D4-4156-BCAC-A3189E4EA4B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13F7921-A7D8-4F94-9360-502BF969BF8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F835B9-7DD8-4719-9F2C-6ADD4F2885A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E9969-DFCB-499A-A491-B62AB80F6B6A}"/>
                </a:ext>
              </a:extLst>
            </p:cNvPr>
            <p:cNvGrpSpPr/>
            <p:nvPr/>
          </p:nvGrpSpPr>
          <p:grpSpPr>
            <a:xfrm>
              <a:off x="3483835" y="558333"/>
              <a:ext cx="529840" cy="5685792"/>
              <a:chOff x="2153541" y="558333"/>
              <a:chExt cx="529840" cy="568579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AEA86B-3640-4331-B74A-56E1C55EAB56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C27CA-581E-4BB8-9D62-7B8F9738E6E3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SONG 02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463BF5B-4933-40B8-8C7F-F12BF9E8466B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A84163-04E0-4EA1-8389-0BE552C1B16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F234186-50C8-4D8D-A9FB-8EEEA74815D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DB8D0D-4944-49F2-B3AF-591474745D92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C82A6F9-B2DB-4B4E-A097-69DD22D6B831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04482D-1FBF-49D9-824E-EFD5E4D86DA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6B04BEE-FE6C-4245-BA7A-6513C87BAA71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1D093A-B0F2-4911-B995-D10217BCF3D3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84E7D61-0BBD-42A4-B779-CEF4F296D11D}"/>
                </a:ext>
              </a:extLst>
            </p:cNvPr>
            <p:cNvGrpSpPr/>
            <p:nvPr/>
          </p:nvGrpSpPr>
          <p:grpSpPr>
            <a:xfrm>
              <a:off x="4148982" y="558333"/>
              <a:ext cx="529840" cy="5685792"/>
              <a:chOff x="2153541" y="558333"/>
              <a:chExt cx="529840" cy="568579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26817BC-4D2E-4104-A4EB-D812E5D744AD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113366-431B-49D4-8EA4-137FB6D396B5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DA6C314-570D-4CA0-A6FA-96B1CC87ADF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1B8B822-B2E1-47A4-8769-E02EF21E8FCB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7E1101F-945E-4FFE-A107-77C8C2845BD2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B116E0-7E8F-422B-9FFB-0F9572563E1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156A066-87BF-4BB0-9420-453D4CF2A96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836959F-F76C-47B4-9749-390E3171E10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08EFD96-BC3F-4DF6-848A-545F5EA9CF72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32F218-D6CB-4101-BA3D-5FF947D43A50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7C8B83-5814-43DE-BBB8-D23DCB7BB0AF}"/>
                </a:ext>
              </a:extLst>
            </p:cNvPr>
            <p:cNvGrpSpPr/>
            <p:nvPr/>
          </p:nvGrpSpPr>
          <p:grpSpPr>
            <a:xfrm>
              <a:off x="4814129" y="558333"/>
              <a:ext cx="529840" cy="5685792"/>
              <a:chOff x="2153541" y="558333"/>
              <a:chExt cx="529840" cy="568579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C3D6BC6-0E9B-4D13-BD7A-43E88806FA6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D0A0888-749A-49E5-98BF-7226999A6458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CF8F5F7-B7AE-435A-A9C6-BE78ECA0ED8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08B1756-F0CB-46CC-8051-F5F8D374F8A3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683B7C3-7432-4072-BD7B-3CEB3FAEDC65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4E98A7E-F38C-4854-816A-43BA4BA79BA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59FB259-EC51-486A-A176-A157DDDDEEDD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4BDF09D-4B1D-4EE7-AAED-07179DF69F31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1676A1-63D1-4F69-90C0-264048CD463B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3AD004-1907-4FEC-A370-BAFADD283786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4797FF-4E34-4F02-A34C-89E7EC24A87A}"/>
                </a:ext>
              </a:extLst>
            </p:cNvPr>
            <p:cNvGrpSpPr/>
            <p:nvPr/>
          </p:nvGrpSpPr>
          <p:grpSpPr>
            <a:xfrm>
              <a:off x="5479276" y="558333"/>
              <a:ext cx="529840" cy="5685792"/>
              <a:chOff x="2153541" y="558333"/>
              <a:chExt cx="529840" cy="568579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ECB8672-5F71-4F0D-AF5A-3337455BE46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0C5FE62-40F0-4C28-9F5B-576A6A44CDDF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DE1841B-FE47-420D-836C-912979465C6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3E429AA-04A7-4B25-A52D-8B5DC5275676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060556A-B83D-42F0-9766-75E001E7B3B3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A3EC50F-6CB5-4E02-9BA7-5D1714BE513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A9F2B5A-888B-4AF9-BC51-A8610BAD7786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3CF75F-248F-4238-99DA-E8CDB6E00910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A5C1A17-91E5-4F3D-B385-F8ADC0EE34E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E12290E-255C-46FF-B36D-0AA524549A64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A49D61B-8ADC-417B-9DC0-1AC6BF822055}"/>
                </a:ext>
              </a:extLst>
            </p:cNvPr>
            <p:cNvGrpSpPr/>
            <p:nvPr/>
          </p:nvGrpSpPr>
          <p:grpSpPr>
            <a:xfrm>
              <a:off x="6144423" y="558333"/>
              <a:ext cx="529840" cy="5685792"/>
              <a:chOff x="2153541" y="558333"/>
              <a:chExt cx="529840" cy="568579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F1178BB-3A6E-407B-86E8-13E597F487C1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6AD8631-01A7-48A8-B031-BB3533606AE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76DE09F-E4DA-4F77-9E6A-977C9AE4C77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DC91636-3993-4449-A49A-457385102FD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13A10AD-40B0-4FC5-8883-01DA4E2165F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863A2D-FD68-4053-B81A-F130C6813383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FD88966-CE7B-4E94-9567-310BF54E7C85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492DC6-8AC4-4F3B-A65C-CE6DDDAA7DC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0C79FF9-6817-40BB-B031-B02AE55CB9DF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SONG 3E</a:t>
                  </a: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328331-4A7B-4A2E-AD89-8EEAE3B47BE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02EE94C-CBBD-4E6B-AA3F-D903726D848F}"/>
                </a:ext>
              </a:extLst>
            </p:cNvPr>
            <p:cNvGrpSpPr/>
            <p:nvPr/>
          </p:nvGrpSpPr>
          <p:grpSpPr>
            <a:xfrm>
              <a:off x="6809570" y="558333"/>
              <a:ext cx="529840" cy="5685792"/>
              <a:chOff x="2153541" y="558333"/>
              <a:chExt cx="529840" cy="5685792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629D585-E578-43DC-9F74-9021914E370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0F052E4-1E83-4283-888C-9F50CC615DFA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785AC6D-F399-4807-B169-11F8FE3B3C2E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33A6419-6CD1-4ED3-86EC-0E4CB591ECE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004DB79-153E-442D-86B4-617A02A80E8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88D2A49-F37C-40AB-9D36-9BD43B652BFD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7054483-FCA8-4F37-8583-1E7BAC92361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5913D92-5FED-4C0C-B3DA-FE3270B0273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E9682DE-1BFF-4C16-8F50-5777D4995843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SONG 3F</a:t>
                  </a: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4A1AD30-D39A-46C5-B311-AC0E1D6E18FB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1DAC79-B294-4AC7-AD73-A7354AFF8241}"/>
                </a:ext>
              </a:extLst>
            </p:cNvPr>
            <p:cNvGrpSpPr/>
            <p:nvPr/>
          </p:nvGrpSpPr>
          <p:grpSpPr>
            <a:xfrm>
              <a:off x="7571573" y="1264778"/>
              <a:ext cx="529840" cy="4979347"/>
              <a:chOff x="7571573" y="1264778"/>
              <a:chExt cx="529840" cy="4979347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8BB178A-062D-4139-92BE-17195C1CF012}"/>
                  </a:ext>
                </a:extLst>
              </p:cNvPr>
              <p:cNvSpPr/>
              <p:nvPr/>
            </p:nvSpPr>
            <p:spPr>
              <a:xfrm>
                <a:off x="7571573" y="1264778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D96552-90D5-4BA5-8B45-2815EEEA658E}"/>
                  </a:ext>
                </a:extLst>
              </p:cNvPr>
              <p:cNvSpPr/>
              <p:nvPr/>
            </p:nvSpPr>
            <p:spPr>
              <a:xfrm>
                <a:off x="7571573" y="189574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A7B7595-79C7-4F47-911A-7B3B172B8768}"/>
                  </a:ext>
                </a:extLst>
              </p:cNvPr>
              <p:cNvSpPr/>
              <p:nvPr/>
            </p:nvSpPr>
            <p:spPr>
              <a:xfrm>
                <a:off x="7571573" y="2526708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C4779-940D-4B43-84E5-C4EA47346581}"/>
                  </a:ext>
                </a:extLst>
              </p:cNvPr>
              <p:cNvSpPr/>
              <p:nvPr/>
            </p:nvSpPr>
            <p:spPr>
              <a:xfrm>
                <a:off x="7571573" y="3157673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331DCE9-C697-4C0A-82E6-79B0CD9B929B}"/>
                  </a:ext>
                </a:extLst>
              </p:cNvPr>
              <p:cNvSpPr/>
              <p:nvPr/>
            </p:nvSpPr>
            <p:spPr>
              <a:xfrm>
                <a:off x="7571573" y="3821390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D6C0FA5-C058-41D8-99FB-AFFC060E43E8}"/>
                  </a:ext>
                </a:extLst>
              </p:cNvPr>
              <p:cNvSpPr/>
              <p:nvPr/>
            </p:nvSpPr>
            <p:spPr>
              <a:xfrm>
                <a:off x="7571573" y="4452355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1051EED-A3B4-4274-9134-88EE8A1E3FCE}"/>
                  </a:ext>
                </a:extLst>
              </p:cNvPr>
              <p:cNvSpPr/>
              <p:nvPr/>
            </p:nvSpPr>
            <p:spPr>
              <a:xfrm>
                <a:off x="7571573" y="5083320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B8E7512-AD28-4C2E-BD6E-B939495B47CA}"/>
                  </a:ext>
                </a:extLst>
              </p:cNvPr>
              <p:cNvSpPr/>
              <p:nvPr/>
            </p:nvSpPr>
            <p:spPr>
              <a:xfrm>
                <a:off x="7571573" y="5714285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01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1929D-7070-D4CF-F0A7-1F81629505EB}"/>
              </a:ext>
            </a:extLst>
          </p:cNvPr>
          <p:cNvGrpSpPr/>
          <p:nvPr/>
        </p:nvGrpSpPr>
        <p:grpSpPr>
          <a:xfrm>
            <a:off x="729385" y="561015"/>
            <a:ext cx="10819659" cy="3657427"/>
            <a:chOff x="729385" y="561015"/>
            <a:chExt cx="10819659" cy="3657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19FC19-DC8D-4C2D-BF91-C50023F12C9C}"/>
                </a:ext>
              </a:extLst>
            </p:cNvPr>
            <p:cNvSpPr/>
            <p:nvPr/>
          </p:nvSpPr>
          <p:spPr>
            <a:xfrm>
              <a:off x="3141685" y="56101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RASPBERRY PI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(3B) -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featuring</a:t>
              </a:r>
              <a:r>
                <a:rPr lang="fr-FR" dirty="0">
                  <a:solidFill>
                    <a:sysClr val="windowText" lastClr="000000"/>
                  </a:solidFill>
                </a:rPr>
                <a:t> jack,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qsynth</a:t>
              </a:r>
              <a:r>
                <a:rPr lang="fr-FR" dirty="0">
                  <a:solidFill>
                    <a:sysClr val="windowText" lastClr="000000"/>
                  </a:solidFill>
                </a:rPr>
                <a:t>, COMPO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8A4A3-8AC2-4417-BFF0-BEB71F6F690B}"/>
                </a:ext>
              </a:extLst>
            </p:cNvPr>
            <p:cNvSpPr/>
            <p:nvPr/>
          </p:nvSpPr>
          <p:spPr>
            <a:xfrm>
              <a:off x="3141685" y="282474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CONTROL SURFACE</a:t>
              </a:r>
              <a:br>
                <a:rPr lang="fr-FR" dirty="0">
                  <a:solidFill>
                    <a:sysClr val="windowText" lastClr="000000"/>
                  </a:solidFill>
                </a:rPr>
              </a:br>
              <a:r>
                <a:rPr lang="fr-FR" dirty="0">
                  <a:solidFill>
                    <a:sysClr val="windowText" lastClr="000000"/>
                  </a:solidFill>
                </a:rPr>
                <a:t>(Novation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Launchpad</a:t>
              </a:r>
              <a:r>
                <a:rPr lang="fr-FR" dirty="0">
                  <a:solidFill>
                    <a:sysClr val="windowText" lastClr="000000"/>
                  </a:solidFill>
                </a:rPr>
                <a:t> mini)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24ADB-9598-40F9-8BD7-57D4FAD64FBB}"/>
                </a:ext>
              </a:extLst>
            </p:cNvPr>
            <p:cNvSpPr/>
            <p:nvPr/>
          </p:nvSpPr>
          <p:spPr>
            <a:xfrm>
              <a:off x="6452551" y="909937"/>
              <a:ext cx="1797132" cy="7070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SOUND CARD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6EA8-0291-4B0C-9365-58CD67AAC36D}"/>
                </a:ext>
              </a:extLst>
            </p:cNvPr>
            <p:cNvSpPr/>
            <p:nvPr/>
          </p:nvSpPr>
          <p:spPr>
            <a:xfrm>
              <a:off x="9751912" y="909935"/>
              <a:ext cx="1797132" cy="707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AUDIO OUT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EE967-72E3-4B60-B78C-99C47E1D40C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8249683" y="1263454"/>
              <a:ext cx="1502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B4971-7470-4F29-BF01-76E59EC1CE4A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950322" y="1257862"/>
              <a:ext cx="1502229" cy="5593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A56ED5-BB7A-497A-8FCB-093DDA9E9DCF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4040251" y="1954709"/>
              <a:ext cx="0" cy="8700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4B984-7A6C-45DF-856D-A8789A4AB6F2}"/>
                </a:ext>
              </a:extLst>
            </p:cNvPr>
            <p:cNvSpPr txBox="1"/>
            <p:nvPr/>
          </p:nvSpPr>
          <p:spPr>
            <a:xfrm>
              <a:off x="8481873" y="702966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dirty="0" err="1"/>
                <a:t>analog</a:t>
              </a:r>
              <a:r>
                <a:rPr lang="fr-FR" sz="14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CC6DE-4962-411C-BA6A-21FC7F6E7E94}"/>
                </a:ext>
              </a:extLst>
            </p:cNvPr>
            <p:cNvSpPr txBox="1"/>
            <p:nvPr/>
          </p:nvSpPr>
          <p:spPr>
            <a:xfrm>
              <a:off x="3073097" y="2212029"/>
              <a:ext cx="1584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IN /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83381-ECE5-406F-B8BD-3722CC2EC87D}"/>
                </a:ext>
              </a:extLst>
            </p:cNvPr>
            <p:cNvSpPr txBox="1"/>
            <p:nvPr/>
          </p:nvSpPr>
          <p:spPr>
            <a:xfrm>
              <a:off x="5171008" y="702966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  <a:br>
                <a:rPr lang="fr-FR" sz="1400" dirty="0"/>
              </a:br>
              <a:r>
                <a:rPr lang="fr-FR" sz="1400" dirty="0"/>
                <a:t>(over USB)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9B9D2-7260-FE97-1DD4-A29029C76AAA}"/>
                </a:ext>
              </a:extLst>
            </p:cNvPr>
            <p:cNvSpPr/>
            <p:nvPr/>
          </p:nvSpPr>
          <p:spPr>
            <a:xfrm>
              <a:off x="1207377" y="282474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KEYBOARD</a:t>
              </a:r>
              <a:br>
                <a:rPr lang="fr-FR" dirty="0">
                  <a:solidFill>
                    <a:sysClr val="windowText" lastClr="000000"/>
                  </a:solidFill>
                </a:rPr>
              </a:br>
              <a:r>
                <a:rPr lang="fr-FR" dirty="0">
                  <a:solidFill>
                    <a:sysClr val="windowText" lastClr="000000"/>
                  </a:solidFill>
                </a:rPr>
                <a:t>(Akai MPK mini)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E0A8E1-7145-7B75-DEE6-04325DB55A20}"/>
                </a:ext>
              </a:extLst>
            </p:cNvPr>
            <p:cNvCxnSpPr>
              <a:cxnSpLocks/>
              <a:stCxn id="10" idx="0"/>
              <a:endCxn id="2" idx="2"/>
            </p:cNvCxnSpPr>
            <p:nvPr/>
          </p:nvCxnSpPr>
          <p:spPr>
            <a:xfrm flipV="1">
              <a:off x="2105943" y="1954709"/>
              <a:ext cx="1934308" cy="8700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807A3F-85EF-B181-222E-9A8B0E0264CD}"/>
                </a:ext>
              </a:extLst>
            </p:cNvPr>
            <p:cNvSpPr/>
            <p:nvPr/>
          </p:nvSpPr>
          <p:spPr>
            <a:xfrm>
              <a:off x="6607808" y="282474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ysClr val="windowText" lastClr="000000"/>
                  </a:solidFill>
                </a:rPr>
                <a:t>Optional</a:t>
              </a:r>
              <a:r>
                <a:rPr lang="fr-FR" dirty="0">
                  <a:solidFill>
                    <a:sysClr val="windowText" lastClr="000000"/>
                  </a:solidFill>
                </a:rPr>
                <a:t>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groovebox</a:t>
              </a:r>
              <a:r>
                <a:rPr lang="fr-FR" dirty="0">
                  <a:solidFill>
                    <a:sysClr val="windowText" lastClr="000000"/>
                  </a:solidFill>
                </a:rPr>
                <a:t> (Novation Circuit)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5F94C5-473B-314D-B699-85ED5DBB832C}"/>
                </a:ext>
              </a:extLst>
            </p:cNvPr>
            <p:cNvCxnSpPr>
              <a:cxnSpLocks/>
              <a:stCxn id="2" idx="2"/>
              <a:endCxn id="25" idx="0"/>
            </p:cNvCxnSpPr>
            <p:nvPr/>
          </p:nvCxnSpPr>
          <p:spPr>
            <a:xfrm>
              <a:off x="4040251" y="1954709"/>
              <a:ext cx="3466123" cy="8700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6FA5BE-C9F6-E8E9-3E36-314EBFCDB9EC}"/>
                </a:ext>
              </a:extLst>
            </p:cNvPr>
            <p:cNvSpPr txBox="1"/>
            <p:nvPr/>
          </p:nvSpPr>
          <p:spPr>
            <a:xfrm>
              <a:off x="5689932" y="2225402"/>
              <a:ext cx="1584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 CLK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62B9CC-3171-5A1F-1E6C-C89187ABA1B4}"/>
                </a:ext>
              </a:extLst>
            </p:cNvPr>
            <p:cNvSpPr/>
            <p:nvPr/>
          </p:nvSpPr>
          <p:spPr>
            <a:xfrm>
              <a:off x="729385" y="904343"/>
              <a:ext cx="1797132" cy="707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ysClr val="windowText" lastClr="000000"/>
                  </a:solidFill>
                </a:rPr>
                <a:t>Numeric</a:t>
              </a:r>
              <a:r>
                <a:rPr lang="fr-FR" dirty="0">
                  <a:solidFill>
                    <a:sysClr val="windowText" lastClr="000000"/>
                  </a:solidFill>
                </a:rPr>
                <a:t>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keypad</a:t>
              </a:r>
              <a:endParaRPr lang="fr-FR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A1A8DF-F7A1-AF8C-3B36-169515DD9DB7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>
              <a:off x="2526517" y="1257862"/>
              <a:ext cx="615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82E1F1-5492-9C96-9A96-38AF794FE57B}"/>
                </a:ext>
              </a:extLst>
            </p:cNvPr>
            <p:cNvSpPr txBox="1"/>
            <p:nvPr/>
          </p:nvSpPr>
          <p:spPr>
            <a:xfrm>
              <a:off x="2565316" y="927214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USB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7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AE87FC6-9D5D-60C8-4A67-4119BD09CAB6}"/>
              </a:ext>
            </a:extLst>
          </p:cNvPr>
          <p:cNvGrpSpPr/>
          <p:nvPr/>
        </p:nvGrpSpPr>
        <p:grpSpPr>
          <a:xfrm>
            <a:off x="1760929" y="488439"/>
            <a:ext cx="1555268" cy="2372430"/>
            <a:chOff x="862858" y="1272209"/>
            <a:chExt cx="1555268" cy="23724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38940D4-8FE9-2339-41CF-65EC17C82708}"/>
                </a:ext>
              </a:extLst>
            </p:cNvPr>
            <p:cNvGrpSpPr/>
            <p:nvPr/>
          </p:nvGrpSpPr>
          <p:grpSpPr>
            <a:xfrm>
              <a:off x="862858" y="1272209"/>
              <a:ext cx="1555268" cy="432000"/>
              <a:chOff x="3753016" y="1272209"/>
              <a:chExt cx="1555268" cy="432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5534BA4-8A50-9F9B-44C6-58CF5F6647FE}"/>
                  </a:ext>
                </a:extLst>
              </p:cNvPr>
              <p:cNvSpPr/>
              <p:nvPr/>
            </p:nvSpPr>
            <p:spPr>
              <a:xfrm>
                <a:off x="3753016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9EE293B-06FD-CD1B-BAAB-7D8A45BF2431}"/>
                  </a:ext>
                </a:extLst>
              </p:cNvPr>
              <p:cNvSpPr/>
              <p:nvPr/>
            </p:nvSpPr>
            <p:spPr>
              <a:xfrm>
                <a:off x="4151439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B4F070-F5C1-9F5F-0AEB-032F1BC9158B}"/>
                  </a:ext>
                </a:extLst>
              </p:cNvPr>
              <p:cNvSpPr/>
              <p:nvPr/>
            </p:nvSpPr>
            <p:spPr>
              <a:xfrm>
                <a:off x="4549862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C2C976-2912-B395-4B5B-F794DF328A52}"/>
                  </a:ext>
                </a:extLst>
              </p:cNvPr>
              <p:cNvSpPr/>
              <p:nvPr/>
            </p:nvSpPr>
            <p:spPr>
              <a:xfrm>
                <a:off x="4948284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0B74742-57DE-31B3-4A43-33BA38F552E0}"/>
                </a:ext>
              </a:extLst>
            </p:cNvPr>
            <p:cNvGrpSpPr/>
            <p:nvPr/>
          </p:nvGrpSpPr>
          <p:grpSpPr>
            <a:xfrm>
              <a:off x="862858" y="1757316"/>
              <a:ext cx="1555268" cy="432000"/>
              <a:chOff x="3753016" y="1272209"/>
              <a:chExt cx="1555268" cy="432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C6BFF5-26F9-DEBE-49AF-CB118CDE1AFC}"/>
                  </a:ext>
                </a:extLst>
              </p:cNvPr>
              <p:cNvSpPr/>
              <p:nvPr/>
            </p:nvSpPr>
            <p:spPr>
              <a:xfrm>
                <a:off x="3753016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BA69CA-3314-1894-60D2-1922BD0968A5}"/>
                  </a:ext>
                </a:extLst>
              </p:cNvPr>
              <p:cNvSpPr/>
              <p:nvPr/>
            </p:nvSpPr>
            <p:spPr>
              <a:xfrm>
                <a:off x="4151439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4C388F3-4626-5022-A620-F4D897BA3241}"/>
                  </a:ext>
                </a:extLst>
              </p:cNvPr>
              <p:cNvSpPr/>
              <p:nvPr/>
            </p:nvSpPr>
            <p:spPr>
              <a:xfrm>
                <a:off x="4549862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4BD106-2990-AD1A-10D4-3E74D69C576F}"/>
                  </a:ext>
                </a:extLst>
              </p:cNvPr>
              <p:cNvSpPr/>
              <p:nvPr/>
            </p:nvSpPr>
            <p:spPr>
              <a:xfrm>
                <a:off x="4948284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494B80-CB45-4F95-95E8-97D337BE08FD}"/>
                </a:ext>
              </a:extLst>
            </p:cNvPr>
            <p:cNvGrpSpPr/>
            <p:nvPr/>
          </p:nvGrpSpPr>
          <p:grpSpPr>
            <a:xfrm>
              <a:off x="862858" y="2242423"/>
              <a:ext cx="1555268" cy="432000"/>
              <a:chOff x="3753016" y="1272209"/>
              <a:chExt cx="1555268" cy="43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15FF523-168B-B328-96E3-C869DF60AA71}"/>
                  </a:ext>
                </a:extLst>
              </p:cNvPr>
              <p:cNvSpPr/>
              <p:nvPr/>
            </p:nvSpPr>
            <p:spPr>
              <a:xfrm>
                <a:off x="3753016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585125-E43F-9FD3-9A6D-F703D07433D6}"/>
                  </a:ext>
                </a:extLst>
              </p:cNvPr>
              <p:cNvSpPr/>
              <p:nvPr/>
            </p:nvSpPr>
            <p:spPr>
              <a:xfrm>
                <a:off x="4151439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21BB62-2AF3-6876-0DB9-DFEBDD002540}"/>
                  </a:ext>
                </a:extLst>
              </p:cNvPr>
              <p:cNvSpPr/>
              <p:nvPr/>
            </p:nvSpPr>
            <p:spPr>
              <a:xfrm>
                <a:off x="4549862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A416CD-120C-808B-CEA5-ABD2DD62450F}"/>
                  </a:ext>
                </a:extLst>
              </p:cNvPr>
              <p:cNvSpPr/>
              <p:nvPr/>
            </p:nvSpPr>
            <p:spPr>
              <a:xfrm>
                <a:off x="4948284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68D96BC-6AA5-4E5E-9C90-7D438A4B5A60}"/>
                </a:ext>
              </a:extLst>
            </p:cNvPr>
            <p:cNvGrpSpPr/>
            <p:nvPr/>
          </p:nvGrpSpPr>
          <p:grpSpPr>
            <a:xfrm>
              <a:off x="862858" y="2727530"/>
              <a:ext cx="1555268" cy="432000"/>
              <a:chOff x="3753016" y="1272209"/>
              <a:chExt cx="1555268" cy="43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43973DC-6D25-49C1-7CBE-6265998B65B2}"/>
                  </a:ext>
                </a:extLst>
              </p:cNvPr>
              <p:cNvSpPr/>
              <p:nvPr/>
            </p:nvSpPr>
            <p:spPr>
              <a:xfrm>
                <a:off x="3753016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72A1AAD-CCA7-AA30-DC37-89839554E6E2}"/>
                  </a:ext>
                </a:extLst>
              </p:cNvPr>
              <p:cNvSpPr/>
              <p:nvPr/>
            </p:nvSpPr>
            <p:spPr>
              <a:xfrm>
                <a:off x="4151439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20559A-4461-93AC-4271-73C437FACE5E}"/>
                  </a:ext>
                </a:extLst>
              </p:cNvPr>
              <p:cNvSpPr/>
              <p:nvPr/>
            </p:nvSpPr>
            <p:spPr>
              <a:xfrm>
                <a:off x="4549862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F67555-2729-DF2D-ADD1-32368B98B82E}"/>
                  </a:ext>
                </a:extLst>
              </p:cNvPr>
              <p:cNvSpPr/>
              <p:nvPr/>
            </p:nvSpPr>
            <p:spPr>
              <a:xfrm>
                <a:off x="4948284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2A170A-78D0-DBC8-DDAE-5D223C688F4C}"/>
                </a:ext>
              </a:extLst>
            </p:cNvPr>
            <p:cNvGrpSpPr/>
            <p:nvPr/>
          </p:nvGrpSpPr>
          <p:grpSpPr>
            <a:xfrm>
              <a:off x="862858" y="3212638"/>
              <a:ext cx="1555268" cy="432000"/>
              <a:chOff x="3753016" y="1272209"/>
              <a:chExt cx="1555268" cy="432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9B865-F84B-7A5A-97D3-09EF248F4C8B}"/>
                  </a:ext>
                </a:extLst>
              </p:cNvPr>
              <p:cNvSpPr/>
              <p:nvPr/>
            </p:nvSpPr>
            <p:spPr>
              <a:xfrm>
                <a:off x="3753016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B681E0-A6E6-009B-A192-35373A6D4ACC}"/>
                  </a:ext>
                </a:extLst>
              </p:cNvPr>
              <p:cNvSpPr/>
              <p:nvPr/>
            </p:nvSpPr>
            <p:spPr>
              <a:xfrm>
                <a:off x="4151439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BD5843-91AD-742B-9E3D-BB6FD5022CB9}"/>
                  </a:ext>
                </a:extLst>
              </p:cNvPr>
              <p:cNvSpPr/>
              <p:nvPr/>
            </p:nvSpPr>
            <p:spPr>
              <a:xfrm>
                <a:off x="4549862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47DB45-96BB-1148-BBE9-39F43555E37F}"/>
                  </a:ext>
                </a:extLst>
              </p:cNvPr>
              <p:cNvSpPr/>
              <p:nvPr/>
            </p:nvSpPr>
            <p:spPr>
              <a:xfrm>
                <a:off x="4948284" y="1272209"/>
                <a:ext cx="360000" cy="432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7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D316B-8653-C35A-9810-6DCD9680D213}"/>
              </a:ext>
            </a:extLst>
          </p:cNvPr>
          <p:cNvGrpSpPr/>
          <p:nvPr/>
        </p:nvGrpSpPr>
        <p:grpSpPr>
          <a:xfrm>
            <a:off x="1751865" y="3119851"/>
            <a:ext cx="1555267" cy="2372429"/>
            <a:chOff x="1853460" y="493880"/>
            <a:chExt cx="1555267" cy="23724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E4215B-171D-32AB-6810-70CE2C74B446}"/>
                </a:ext>
              </a:extLst>
            </p:cNvPr>
            <p:cNvSpPr/>
            <p:nvPr/>
          </p:nvSpPr>
          <p:spPr>
            <a:xfrm>
              <a:off x="1853460" y="493880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SHIFT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0FD703-2AE0-1E1D-2E4E-85379A77C4F6}"/>
                </a:ext>
              </a:extLst>
            </p:cNvPr>
            <p:cNvSpPr/>
            <p:nvPr/>
          </p:nvSpPr>
          <p:spPr>
            <a:xfrm>
              <a:off x="2251882" y="493880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LOAD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54BDA-387A-AE0A-F802-37BB1D612D54}"/>
                </a:ext>
              </a:extLst>
            </p:cNvPr>
            <p:cNvSpPr/>
            <p:nvPr/>
          </p:nvSpPr>
          <p:spPr>
            <a:xfrm>
              <a:off x="3048727" y="493880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SAVE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6C81F-AAAC-B3B3-7E8E-1556F86751C0}"/>
                </a:ext>
              </a:extLst>
            </p:cNvPr>
            <p:cNvSpPr/>
            <p:nvPr/>
          </p:nvSpPr>
          <p:spPr>
            <a:xfrm>
              <a:off x="1853460" y="97898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ADD BAR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97EF1D-C674-D69D-FB72-275688135E57}"/>
                </a:ext>
              </a:extLst>
            </p:cNvPr>
            <p:cNvSpPr/>
            <p:nvPr/>
          </p:nvSpPr>
          <p:spPr>
            <a:xfrm>
              <a:off x="2251882" y="97898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DEL BAR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17AD41-88EE-EA6D-ADC0-3905CFE0D49E}"/>
                </a:ext>
              </a:extLst>
            </p:cNvPr>
            <p:cNvSpPr/>
            <p:nvPr/>
          </p:nvSpPr>
          <p:spPr>
            <a:xfrm>
              <a:off x="2650305" y="97898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TRSP -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C10B8C-7F54-AC7B-F6D4-493A3935ED68}"/>
                </a:ext>
              </a:extLst>
            </p:cNvPr>
            <p:cNvSpPr/>
            <p:nvPr/>
          </p:nvSpPr>
          <p:spPr>
            <a:xfrm>
              <a:off x="3048727" y="97898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TRSP +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A0F0DF-8DCF-B5EF-8F05-52427E9F92DC}"/>
                </a:ext>
              </a:extLst>
            </p:cNvPr>
            <p:cNvSpPr/>
            <p:nvPr/>
          </p:nvSpPr>
          <p:spPr>
            <a:xfrm>
              <a:off x="1853460" y="146303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TAP</a:t>
              </a:r>
            </a:p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TEMPO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DE67A-CA91-F94B-801F-FD8A67866FEC}"/>
                </a:ext>
              </a:extLst>
            </p:cNvPr>
            <p:cNvSpPr/>
            <p:nvPr/>
          </p:nvSpPr>
          <p:spPr>
            <a:xfrm>
              <a:off x="3048727" y="1463037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METRONOME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641F5-3C60-721D-5287-58EA6C9E5C68}"/>
                </a:ext>
              </a:extLst>
            </p:cNvPr>
            <p:cNvSpPr/>
            <p:nvPr/>
          </p:nvSpPr>
          <p:spPr>
            <a:xfrm>
              <a:off x="1853460" y="1949201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COPY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44233D-8491-05C4-E3E1-0F462BAF0E56}"/>
                </a:ext>
              </a:extLst>
            </p:cNvPr>
            <p:cNvSpPr/>
            <p:nvPr/>
          </p:nvSpPr>
          <p:spPr>
            <a:xfrm>
              <a:off x="2251882" y="1949201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CUT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4D485A-7379-E59F-C1F2-17D4F90EB390}"/>
                </a:ext>
              </a:extLst>
            </p:cNvPr>
            <p:cNvSpPr/>
            <p:nvPr/>
          </p:nvSpPr>
          <p:spPr>
            <a:xfrm>
              <a:off x="3048727" y="1949201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PLAY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D0B042-D688-AFB4-2207-7EC9ADF927E0}"/>
                </a:ext>
              </a:extLst>
            </p:cNvPr>
            <p:cNvSpPr/>
            <p:nvPr/>
          </p:nvSpPr>
          <p:spPr>
            <a:xfrm>
              <a:off x="1853460" y="2434309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PASTE</a:t>
              </a:r>
            </a:p>
            <a:p>
              <a:pPr algn="ctr"/>
              <a:r>
                <a:rPr lang="fr-FR" sz="700" b="1" dirty="0" err="1">
                  <a:solidFill>
                    <a:schemeClr val="bg1"/>
                  </a:solidFill>
                </a:rPr>
                <a:t>ovrdub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8ED23D-9776-9213-B0FE-11836749B222}"/>
                </a:ext>
              </a:extLst>
            </p:cNvPr>
            <p:cNvSpPr/>
            <p:nvPr/>
          </p:nvSpPr>
          <p:spPr>
            <a:xfrm>
              <a:off x="2251882" y="2434309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COLOR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A78F92-82F3-4D80-99C9-4303106F4B67}"/>
                </a:ext>
              </a:extLst>
            </p:cNvPr>
            <p:cNvSpPr/>
            <p:nvPr/>
          </p:nvSpPr>
          <p:spPr>
            <a:xfrm>
              <a:off x="3048727" y="2434309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PLAY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EB1C32-5B65-A12E-E4AC-B6729EEF1060}"/>
                </a:ext>
              </a:extLst>
            </p:cNvPr>
            <p:cNvGrpSpPr/>
            <p:nvPr/>
          </p:nvGrpSpPr>
          <p:grpSpPr>
            <a:xfrm>
              <a:off x="2251882" y="1463037"/>
              <a:ext cx="360000" cy="433056"/>
              <a:chOff x="6464962" y="1595681"/>
              <a:chExt cx="360000" cy="43305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325058-FF72-47EF-1698-90CE2263A529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TMPO -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DB7BA61-DA73-3A13-AF2D-B4FCFF41535E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reset tempo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22EA65-0713-E045-778D-E71A2F7600B5}"/>
                </a:ext>
              </a:extLst>
            </p:cNvPr>
            <p:cNvGrpSpPr/>
            <p:nvPr/>
          </p:nvGrpSpPr>
          <p:grpSpPr>
            <a:xfrm>
              <a:off x="2650305" y="1463037"/>
              <a:ext cx="360000" cy="433056"/>
              <a:chOff x="6464962" y="1595681"/>
              <a:chExt cx="360000" cy="4330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457C11-D7AD-80DA-A3CD-CC48F189E7C2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TMPO +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C51FDCB-261B-E7C1-B25A-22EC03AEEA24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reset tempo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452642-A50C-D616-616F-8E82DC714F08}"/>
                </a:ext>
              </a:extLst>
            </p:cNvPr>
            <p:cNvSpPr/>
            <p:nvPr/>
          </p:nvSpPr>
          <p:spPr>
            <a:xfrm>
              <a:off x="2650305" y="2434309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REC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CFA7E1-775F-BA6E-CD08-6E21CF0118C5}"/>
                </a:ext>
              </a:extLst>
            </p:cNvPr>
            <p:cNvGrpSpPr/>
            <p:nvPr/>
          </p:nvGrpSpPr>
          <p:grpSpPr>
            <a:xfrm>
              <a:off x="2656153" y="1948145"/>
              <a:ext cx="360000" cy="433056"/>
              <a:chOff x="6464962" y="1595681"/>
              <a:chExt cx="360000" cy="4330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0E2DD84-6BD2-EBDF-3C38-8478E6AC53FC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>
                    <a:solidFill>
                      <a:schemeClr val="bg1"/>
                    </a:solidFill>
                  </a:rPr>
                  <a:t>FIXED VLCITY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44920D-D6DF-CF6B-D1C8-A0F8DE605AA3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pPr algn="ctr"/>
                <a:r>
                  <a:rPr lang="fr-FR" sz="700" b="1" dirty="0" err="1">
                    <a:solidFill>
                      <a:schemeClr val="bg1"/>
                    </a:solidFill>
                  </a:rPr>
                  <a:t>qutify</a:t>
                </a:r>
                <a:endParaRPr lang="en-GB" sz="7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D3929B-E5AB-B509-5845-70E4923E5102}"/>
                </a:ext>
              </a:extLst>
            </p:cNvPr>
            <p:cNvSpPr/>
            <p:nvPr/>
          </p:nvSpPr>
          <p:spPr>
            <a:xfrm>
              <a:off x="2650304" y="493880"/>
              <a:ext cx="3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pPr algn="ctr"/>
              <a:r>
                <a:rPr lang="fr-FR" sz="700" b="1" dirty="0">
                  <a:solidFill>
                    <a:schemeClr val="bg1"/>
                  </a:solidFill>
                </a:rPr>
                <a:t>INSTR</a:t>
              </a:r>
              <a:endParaRPr lang="en-GB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D46810-3E95-3FD9-B208-013FB66A8BCE}"/>
              </a:ext>
            </a:extLst>
          </p:cNvPr>
          <p:cNvGrpSpPr/>
          <p:nvPr/>
        </p:nvGrpSpPr>
        <p:grpSpPr>
          <a:xfrm>
            <a:off x="4353003" y="3125020"/>
            <a:ext cx="1555267" cy="2372429"/>
            <a:chOff x="4454598" y="499049"/>
            <a:chExt cx="1555267" cy="237242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F3384A-3976-E889-348F-4CC2210AE1C0}"/>
                </a:ext>
              </a:extLst>
            </p:cNvPr>
            <p:cNvSpPr/>
            <p:nvPr/>
          </p:nvSpPr>
          <p:spPr>
            <a:xfrm>
              <a:off x="4454598" y="499049"/>
              <a:ext cx="3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SH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FT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A7B0E1-4D18-B179-5EFF-03C47DC2FB48}"/>
                </a:ext>
              </a:extLst>
            </p:cNvPr>
            <p:cNvSpPr/>
            <p:nvPr/>
          </p:nvSpPr>
          <p:spPr>
            <a:xfrm>
              <a:off x="4853020" y="499049"/>
              <a:ext cx="36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LO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AD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1F64AE-4FC1-03F5-7FDF-25D0927375DE}"/>
                </a:ext>
              </a:extLst>
            </p:cNvPr>
            <p:cNvSpPr/>
            <p:nvPr/>
          </p:nvSpPr>
          <p:spPr>
            <a:xfrm>
              <a:off x="5649865" y="499049"/>
              <a:ext cx="36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SA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VE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4A59E8-7375-BD30-5DAB-E24AE9B40F5A}"/>
                </a:ext>
              </a:extLst>
            </p:cNvPr>
            <p:cNvSpPr/>
            <p:nvPr/>
          </p:nvSpPr>
          <p:spPr>
            <a:xfrm>
              <a:off x="4454598" y="984156"/>
              <a:ext cx="360000" cy="43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AD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BR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C01875-69F7-2C02-E01C-8CBEF8249BE2}"/>
                </a:ext>
              </a:extLst>
            </p:cNvPr>
            <p:cNvSpPr/>
            <p:nvPr/>
          </p:nvSpPr>
          <p:spPr>
            <a:xfrm>
              <a:off x="4853020" y="984156"/>
              <a:ext cx="360000" cy="43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RM</a:t>
              </a:r>
              <a:br>
                <a:rPr lang="en-GB" sz="1200" b="1" dirty="0">
                  <a:solidFill>
                    <a:schemeClr val="tx1"/>
                  </a:solidFill>
                </a:rPr>
              </a:br>
              <a:r>
                <a:rPr lang="en-GB" sz="1200" b="1" dirty="0">
                  <a:solidFill>
                    <a:schemeClr val="tx1"/>
                  </a:solidFill>
                </a:rPr>
                <a:t>BR</a:t>
              </a:r>
              <a:endParaRPr lang="fr-F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2B85FF-02C4-2D87-C277-AF43DAD42895}"/>
                </a:ext>
              </a:extLst>
            </p:cNvPr>
            <p:cNvSpPr/>
            <p:nvPr/>
          </p:nvSpPr>
          <p:spPr>
            <a:xfrm>
              <a:off x="5251443" y="984156"/>
              <a:ext cx="360000" cy="43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1 –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2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FAABB10-C6F5-1F55-DC44-2B8456A56007}"/>
                </a:ext>
              </a:extLst>
            </p:cNvPr>
            <p:cNvSpPr/>
            <p:nvPr/>
          </p:nvSpPr>
          <p:spPr>
            <a:xfrm>
              <a:off x="5649865" y="984156"/>
              <a:ext cx="360000" cy="43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1 +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2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FFFD08-3766-E5C1-169C-4DB297CD77F4}"/>
                </a:ext>
              </a:extLst>
            </p:cNvPr>
            <p:cNvSpPr/>
            <p:nvPr/>
          </p:nvSpPr>
          <p:spPr>
            <a:xfrm>
              <a:off x="4454598" y="1468206"/>
              <a:ext cx="360000" cy="432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TA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P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C64C15-C89F-8029-6848-149CDEC77489}"/>
                </a:ext>
              </a:extLst>
            </p:cNvPr>
            <p:cNvSpPr/>
            <p:nvPr/>
          </p:nvSpPr>
          <p:spPr>
            <a:xfrm>
              <a:off x="5649865" y="1468206"/>
              <a:ext cx="360000" cy="432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ME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TR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61EB96-F50E-6A8C-3B0A-29AC4DAF4442}"/>
                </a:ext>
              </a:extLst>
            </p:cNvPr>
            <p:cNvSpPr/>
            <p:nvPr/>
          </p:nvSpPr>
          <p:spPr>
            <a:xfrm>
              <a:off x="4454598" y="1954370"/>
              <a:ext cx="360000" cy="43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CO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PY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F6193C2-E197-A42B-8907-648E0F7B7256}"/>
                </a:ext>
              </a:extLst>
            </p:cNvPr>
            <p:cNvSpPr/>
            <p:nvPr/>
          </p:nvSpPr>
          <p:spPr>
            <a:xfrm>
              <a:off x="4853020" y="1954370"/>
              <a:ext cx="360000" cy="43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CU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C04FE1C-D622-4B23-4821-A35C4E2E9C7D}"/>
                </a:ext>
              </a:extLst>
            </p:cNvPr>
            <p:cNvSpPr/>
            <p:nvPr/>
          </p:nvSpPr>
          <p:spPr>
            <a:xfrm>
              <a:off x="5649865" y="1954370"/>
              <a:ext cx="360000" cy="43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PL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AY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0009F7F-930C-228A-8FC8-974E1E21FD08}"/>
                </a:ext>
              </a:extLst>
            </p:cNvPr>
            <p:cNvSpPr/>
            <p:nvPr/>
          </p:nvSpPr>
          <p:spPr>
            <a:xfrm>
              <a:off x="4454598" y="2439478"/>
              <a:ext cx="360000" cy="43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PS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TE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F00CEC-B22A-D6DB-0898-0D29941B7EA4}"/>
                </a:ext>
              </a:extLst>
            </p:cNvPr>
            <p:cNvSpPr/>
            <p:nvPr/>
          </p:nvSpPr>
          <p:spPr>
            <a:xfrm>
              <a:off x="4853020" y="2439478"/>
              <a:ext cx="360000" cy="43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CO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LR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148E48F-19EE-0498-2757-B2ACF09E123B}"/>
                </a:ext>
              </a:extLst>
            </p:cNvPr>
            <p:cNvSpPr/>
            <p:nvPr/>
          </p:nvSpPr>
          <p:spPr>
            <a:xfrm>
              <a:off x="5649865" y="2439478"/>
              <a:ext cx="360000" cy="43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PL</a:t>
              </a:r>
            </a:p>
            <a:p>
              <a:r>
                <a:rPr lang="fr-FR" sz="1200" b="1" dirty="0">
                  <a:solidFill>
                    <a:schemeClr val="tx1"/>
                  </a:solidFill>
                </a:rPr>
                <a:t>AY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A9C5D92-97FD-04DC-78C2-8E383691C2BA}"/>
                </a:ext>
              </a:extLst>
            </p:cNvPr>
            <p:cNvGrpSpPr/>
            <p:nvPr/>
          </p:nvGrpSpPr>
          <p:grpSpPr>
            <a:xfrm>
              <a:off x="4853020" y="1468206"/>
              <a:ext cx="360000" cy="433056"/>
              <a:chOff x="6464962" y="1595681"/>
              <a:chExt cx="360000" cy="433056"/>
            </a:xfrm>
            <a:solidFill>
              <a:srgbClr val="FF6600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714407E-947C-FC7C-8B29-F52A96A56F37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>
                    <a:solidFill>
                      <a:schemeClr val="tx1"/>
                    </a:solidFill>
                  </a:rPr>
                  <a:t>T-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B4DA423-F91E-C2CE-13A7-88535FEAF9B1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 err="1">
                    <a:solidFill>
                      <a:schemeClr val="tx1"/>
                    </a:solidFill>
                  </a:rPr>
                  <a:t>rst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7F19DB7-BB32-0170-6C49-6D79859A93C3}"/>
                </a:ext>
              </a:extLst>
            </p:cNvPr>
            <p:cNvGrpSpPr/>
            <p:nvPr/>
          </p:nvGrpSpPr>
          <p:grpSpPr>
            <a:xfrm>
              <a:off x="5251443" y="1468206"/>
              <a:ext cx="360000" cy="433056"/>
              <a:chOff x="6464962" y="1595681"/>
              <a:chExt cx="360000" cy="433056"/>
            </a:xfrm>
            <a:solidFill>
              <a:srgbClr val="FF6600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885EB2-3F4B-7006-CDF0-F1360CDE1133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>
                    <a:solidFill>
                      <a:schemeClr val="tx1"/>
                    </a:solidFill>
                  </a:rPr>
                  <a:t>T+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E8F4620-51B2-68A8-0C9A-C3CFE894F773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 err="1">
                    <a:solidFill>
                      <a:schemeClr val="tx1"/>
                    </a:solidFill>
                  </a:rPr>
                  <a:t>rst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4713D5-313B-9EB4-32FE-AC4B10D9F3DE}"/>
                </a:ext>
              </a:extLst>
            </p:cNvPr>
            <p:cNvSpPr/>
            <p:nvPr/>
          </p:nvSpPr>
          <p:spPr>
            <a:xfrm>
              <a:off x="5251443" y="2439478"/>
              <a:ext cx="360000" cy="43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RE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C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643271-91A5-FFB0-EC13-ED6EFE552A0C}"/>
                </a:ext>
              </a:extLst>
            </p:cNvPr>
            <p:cNvGrpSpPr/>
            <p:nvPr/>
          </p:nvGrpSpPr>
          <p:grpSpPr>
            <a:xfrm>
              <a:off x="5257291" y="1953314"/>
              <a:ext cx="360000" cy="433056"/>
              <a:chOff x="6464962" y="1595681"/>
              <a:chExt cx="360000" cy="433056"/>
            </a:xfrm>
            <a:solidFill>
              <a:srgbClr val="00B0F0"/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1F396E-7268-EC0D-6E85-BA2256E9067A}"/>
                  </a:ext>
                </a:extLst>
              </p:cNvPr>
              <p:cNvSpPr/>
              <p:nvPr/>
            </p:nvSpPr>
            <p:spPr>
              <a:xfrm>
                <a:off x="6464962" y="1595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>
                    <a:solidFill>
                      <a:schemeClr val="tx1"/>
                    </a:solidFill>
                  </a:rPr>
                  <a:t>VL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EA2F8D-2AA9-ACE5-C655-54D1B5DA4539}"/>
                  </a:ext>
                </a:extLst>
              </p:cNvPr>
              <p:cNvSpPr/>
              <p:nvPr/>
            </p:nvSpPr>
            <p:spPr>
              <a:xfrm>
                <a:off x="6464962" y="1811681"/>
                <a:ext cx="360000" cy="217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8800" tIns="28800" rIns="28800" bIns="28800" rtlCol="0" anchor="ctr"/>
              <a:lstStyle/>
              <a:p>
                <a:r>
                  <a:rPr lang="fr-FR" sz="1200" b="1" dirty="0" err="1">
                    <a:solidFill>
                      <a:schemeClr val="tx1"/>
                    </a:solidFill>
                  </a:rPr>
                  <a:t>qtf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5C946B-E84A-DF95-0282-E5C93DEB0C63}"/>
                </a:ext>
              </a:extLst>
            </p:cNvPr>
            <p:cNvSpPr/>
            <p:nvPr/>
          </p:nvSpPr>
          <p:spPr>
            <a:xfrm>
              <a:off x="5251442" y="499049"/>
              <a:ext cx="36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8800" tIns="28800" rIns="28800" bIns="28800" rtlCol="0" anchor="ctr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IN</a:t>
              </a:r>
              <a:br>
                <a:rPr lang="fr-FR" sz="1200" b="1" dirty="0">
                  <a:solidFill>
                    <a:schemeClr val="tx1"/>
                  </a:solidFill>
                </a:rPr>
              </a:br>
              <a:r>
                <a:rPr lang="fr-FR" sz="1200" b="1" dirty="0">
                  <a:solidFill>
                    <a:schemeClr val="tx1"/>
                  </a:solidFill>
                </a:rPr>
                <a:t>ST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8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218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16</cp:revision>
  <dcterms:created xsi:type="dcterms:W3CDTF">2022-02-03T11:12:13Z</dcterms:created>
  <dcterms:modified xsi:type="dcterms:W3CDTF">2024-02-15T15:33:46Z</dcterms:modified>
</cp:coreProperties>
</file>