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FE2AE-A997-4283-BAD2-5C08E05FB8AE}" v="7" dt="2022-12-15T15:18:02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itault, Denis" userId="31958905-2920-4fef-84d2-b4723818abb1" providerId="ADAL" clId="{21BFE2AE-A997-4283-BAD2-5C08E05FB8AE}"/>
    <pc:docChg chg="addSld delSld modSld">
      <pc:chgData name="Barritault, Denis" userId="31958905-2920-4fef-84d2-b4723818abb1" providerId="ADAL" clId="{21BFE2AE-A997-4283-BAD2-5C08E05FB8AE}" dt="2022-12-15T15:18:02.632" v="50" actId="164"/>
      <pc:docMkLst>
        <pc:docMk/>
      </pc:docMkLst>
      <pc:sldChg chg="addSp modSp">
        <pc:chgData name="Barritault, Denis" userId="31958905-2920-4fef-84d2-b4723818abb1" providerId="ADAL" clId="{21BFE2AE-A997-4283-BAD2-5C08E05FB8AE}" dt="2022-12-15T15:16:52.312" v="49" actId="164"/>
        <pc:sldMkLst>
          <pc:docMk/>
          <pc:sldMk cId="833119427" sldId="257"/>
        </pc:sldMkLst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2" creationId="{69A6EEED-96A7-6B0F-AD83-CB8047321AAA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3" creationId="{B183DBFE-2890-C8F6-5B45-652D253EAF13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0" creationId="{520FE869-2282-F5C9-27DE-6581F95982E7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1" creationId="{0CF9A9EA-7281-96F7-AC18-574EE9203763}"/>
          </ac:spMkLst>
        </pc:spChg>
        <pc:spChg chg="mod">
          <ac:chgData name="Barritault, Denis" userId="31958905-2920-4fef-84d2-b4723818abb1" providerId="ADAL" clId="{21BFE2AE-A997-4283-BAD2-5C08E05FB8AE}" dt="2022-12-15T15:16:52.312" v="49" actId="164"/>
          <ac:spMkLst>
            <pc:docMk/>
            <pc:sldMk cId="833119427" sldId="257"/>
            <ac:spMk id="12" creationId="{F7A7F502-91F9-A170-F7B0-E8B2BBB1AD4B}"/>
          </ac:spMkLst>
        </pc:spChg>
        <pc:grpChg chg="add mod">
          <ac:chgData name="Barritault, Denis" userId="31958905-2920-4fef-84d2-b4723818abb1" providerId="ADAL" clId="{21BFE2AE-A997-4283-BAD2-5C08E05FB8AE}" dt="2022-12-15T15:16:52.312" v="49" actId="164"/>
          <ac:grpSpMkLst>
            <pc:docMk/>
            <pc:sldMk cId="833119427" sldId="257"/>
            <ac:grpSpMk id="4" creationId="{03BE49B8-E260-8F02-CBCF-1F396E123520}"/>
          </ac:grpSpMkLst>
        </pc:grp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5" creationId="{7FCBF025-8669-E5A9-26DA-2FD5FAD1E48E}"/>
          </ac:cxnSpMkLst>
        </pc:cxn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7" creationId="{11021EE1-3A51-9310-7CE4-15FC3077D773}"/>
          </ac:cxnSpMkLst>
        </pc:cxnChg>
        <pc:cxnChg chg="mod">
          <ac:chgData name="Barritault, Denis" userId="31958905-2920-4fef-84d2-b4723818abb1" providerId="ADAL" clId="{21BFE2AE-A997-4283-BAD2-5C08E05FB8AE}" dt="2022-12-15T15:16:52.312" v="49" actId="164"/>
          <ac:cxnSpMkLst>
            <pc:docMk/>
            <pc:sldMk cId="833119427" sldId="257"/>
            <ac:cxnSpMk id="9" creationId="{E2115D4C-F37B-4D56-E783-A400B87BDC09}"/>
          </ac:cxnSpMkLst>
        </pc:cxnChg>
      </pc:sldChg>
      <pc:sldChg chg="del">
        <pc:chgData name="Barritault, Denis" userId="31958905-2920-4fef-84d2-b4723818abb1" providerId="ADAL" clId="{21BFE2AE-A997-4283-BAD2-5C08E05FB8AE}" dt="2022-12-12T16:09:19.163" v="0" actId="47"/>
        <pc:sldMkLst>
          <pc:docMk/>
          <pc:sldMk cId="3932256590" sldId="258"/>
        </pc:sldMkLst>
      </pc:sldChg>
      <pc:sldChg chg="addSp delSp modSp mod">
        <pc:chgData name="Barritault, Denis" userId="31958905-2920-4fef-84d2-b4723818abb1" providerId="ADAL" clId="{21BFE2AE-A997-4283-BAD2-5C08E05FB8AE}" dt="2022-12-15T15:18:02.632" v="50" actId="164"/>
        <pc:sldMkLst>
          <pc:docMk/>
          <pc:sldMk cId="999812810" sldId="259"/>
        </pc:sldMkLst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6" creationId="{E46B7673-3210-AB84-B0AE-F3579BB9151D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7" creationId="{E27791A5-62BC-1CE9-1A30-5A2E16094865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8" creationId="{3A0704BF-DD16-5EC1-6C61-D56A9050E6E0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9" creationId="{203A0BB3-2559-5DF5-5218-B789B5195DED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0" creationId="{CCB70CBC-E45C-26E8-77CE-D48205DAE67A}"/>
          </ac:spMkLst>
        </pc:spChg>
        <pc:spChg chg="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1" creationId="{F072F49D-564D-E436-B95A-2ED4CD99751B}"/>
          </ac:spMkLst>
        </pc:spChg>
        <pc:spChg chg="add 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2" creationId="{481AD521-7D5D-65E0-5A5C-0633CC949AC0}"/>
          </ac:spMkLst>
        </pc:spChg>
        <pc:spChg chg="add mod">
          <ac:chgData name="Barritault, Denis" userId="31958905-2920-4fef-84d2-b4723818abb1" providerId="ADAL" clId="{21BFE2AE-A997-4283-BAD2-5C08E05FB8AE}" dt="2022-12-15T15:18:02.632" v="50" actId="164"/>
          <ac:spMkLst>
            <pc:docMk/>
            <pc:sldMk cId="999812810" sldId="259"/>
            <ac:spMk id="13" creationId="{CBF545B7-3269-54E0-ABAA-7023EEE2790D}"/>
          </ac:spMkLst>
        </pc:spChg>
        <pc:grpChg chg="add mod">
          <ac:chgData name="Barritault, Denis" userId="31958905-2920-4fef-84d2-b4723818abb1" providerId="ADAL" clId="{21BFE2AE-A997-4283-BAD2-5C08E05FB8AE}" dt="2022-12-15T15:18:02.632" v="50" actId="164"/>
          <ac:grpSpMkLst>
            <pc:docMk/>
            <pc:sldMk cId="999812810" sldId="259"/>
            <ac:grpSpMk id="2" creationId="{D1C5AC17-07D0-57EA-716E-EA33E47D821A}"/>
          </ac:grpSpMkLst>
        </pc:grpChg>
        <pc:picChg chg="mod">
          <ac:chgData name="Barritault, Denis" userId="31958905-2920-4fef-84d2-b4723818abb1" providerId="ADAL" clId="{21BFE2AE-A997-4283-BAD2-5C08E05FB8AE}" dt="2022-12-15T15:18:02.632" v="50" actId="164"/>
          <ac:picMkLst>
            <pc:docMk/>
            <pc:sldMk cId="999812810" sldId="259"/>
            <ac:picMk id="5" creationId="{DB228EC2-6BD0-4569-6616-118C023D633E}"/>
          </ac:picMkLst>
        </pc:picChg>
        <pc:picChg chg="mod">
          <ac:chgData name="Barritault, Denis" userId="31958905-2920-4fef-84d2-b4723818abb1" providerId="ADAL" clId="{21BFE2AE-A997-4283-BAD2-5C08E05FB8AE}" dt="2022-12-15T15:18:02.632" v="50" actId="164"/>
          <ac:picMkLst>
            <pc:docMk/>
            <pc:sldMk cId="999812810" sldId="259"/>
            <ac:picMk id="2052" creationId="{0EEFBCF6-D4E6-6CF1-5345-893622B7B275}"/>
          </ac:picMkLst>
        </pc:picChg>
        <pc:picChg chg="add del">
          <ac:chgData name="Barritault, Denis" userId="31958905-2920-4fef-84d2-b4723818abb1" providerId="ADAL" clId="{21BFE2AE-A997-4283-BAD2-5C08E05FB8AE}" dt="2022-12-12T16:14:17.349" v="4" actId="478"/>
          <ac:picMkLst>
            <pc:docMk/>
            <pc:sldMk cId="999812810" sldId="259"/>
            <ac:picMk id="2054" creationId="{9645210E-9D59-8B0B-EBDC-5A9DC03567F7}"/>
          </ac:picMkLst>
        </pc:picChg>
      </pc:sldChg>
      <pc:sldChg chg="addSp new">
        <pc:chgData name="Barritault, Denis" userId="31958905-2920-4fef-84d2-b4723818abb1" providerId="ADAL" clId="{21BFE2AE-A997-4283-BAD2-5C08E05FB8AE}" dt="2022-12-12T16:14:14.350" v="3"/>
        <pc:sldMkLst>
          <pc:docMk/>
          <pc:sldMk cId="2576746520" sldId="260"/>
        </pc:sldMkLst>
        <pc:picChg chg="add">
          <ac:chgData name="Barritault, Denis" userId="31958905-2920-4fef-84d2-b4723818abb1" providerId="ADAL" clId="{21BFE2AE-A997-4283-BAD2-5C08E05FB8AE}" dt="2022-12-12T16:14:14.350" v="3"/>
          <ac:picMkLst>
            <pc:docMk/>
            <pc:sldMk cId="2576746520" sldId="260"/>
            <ac:picMk id="3074" creationId="{9BE0A23E-6D90-569E-4986-0A1C2B41973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A1C3-CC0E-03EF-D3FC-A4C4A7E10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A5A35-ADDC-4893-47BF-F4662BC5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70AD3-70EE-923B-FB83-4044E2C2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C6E3-8A73-E387-897A-3D9AFB1A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6FFAF-524E-E4A0-1E27-DEA3C6B3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9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F928-9E5F-DA7B-C207-0CE9C4EF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7041B-1318-2B3D-5623-CB6C5F83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FDCEC-70CE-DA7A-FD73-11A69614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EDDE1-FFB1-A737-3835-4B0491A3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7592-AF29-8A6A-D9CD-8CB1813A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CCD85-E27B-8611-2BF6-301CFAAE0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685D4-68B1-FB5D-6215-E525F532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6F31-DE26-AB42-4B88-BDDC237C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6E6E-A05B-8256-A1CC-0BB84BD6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64D1E-B8FD-A054-9270-01A0944E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19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F07C-C12B-A247-4D32-DFB84971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9A2A-3B9E-5BE9-367D-40DDE083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70F5-F17A-588A-C705-44B8A63F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5677-7EDF-8226-2B23-C05115F5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EAC5-165D-83D2-A9DF-E819A290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7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E26D-3195-90ED-A5D4-B917707A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74FC9-73CC-7A36-9330-525B4EFD1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33F8-9ABF-14DB-73E3-A6E5D48A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76B1-5337-90E9-35E9-78B8EE09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8ED6-96BA-81C1-3793-6C5D6780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33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D788-CEF9-3820-31FE-AA9D846A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46A0-08FD-8CB4-31B3-7E62C9696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82D84-5A18-3401-407C-911288F62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436FC-C648-6C0D-AA4C-64D8A262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C7E83-7E65-2E0D-B026-0358F4D4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E6DAC-6A18-FBFB-F891-2AF8106F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9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9D06-772D-1034-A3DE-DCBCCA7A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493E-948B-4918-FE8B-743DAD2D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D7DE8-2827-DE78-00FF-4BA75D3BF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EAD08-45AF-4F72-0DDC-048D3F9D8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4A8BA-E335-A930-9826-E4366868C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96EF0-5B98-A790-90CC-32614712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79C21-6E83-8D99-6B2C-504A112A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AB6A0-E572-1CC0-2C55-D8C4BF6D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0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C09C-B8E1-4D94-81C3-742E8DEE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8C065-4C2F-B3B9-5BCD-44CDC36E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C80F-0AC0-15A6-D878-F54C6155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BB8F2-9BBD-5121-7E35-8A2364F6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4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59ACB-236B-C5D0-932F-DB141571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E66E-53EC-BE4A-C403-2683E2E2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EFFA-9B3D-8B7A-BFAE-C87A8FB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6DCE-00B2-BF62-27FD-DD85B197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E35-A543-5F42-15C3-A5D289D9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09AD6-8C2C-98B0-5AED-7E8E2C355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0DAA-10B4-5963-81E1-2BE4D9ED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66595-3E71-423E-3B06-424BAA4C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A33D-B66B-3A51-D62C-1590C19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B4DB-F9CA-265B-E4C9-F0588690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6CA2A-ABAD-D6DE-54F4-688D5B4FB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2627E-5540-3E8B-0000-2613EA5B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668A3-4466-4128-A078-75C94B99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253E0-06C5-4072-9C84-F6FE16A4B26B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32639-C566-06EB-503F-3115B28F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63621-F5FA-2D8A-6857-9A19DD2C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3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F09B0-DCF8-5857-E7D1-7A79F4B0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9B331-5753-333D-B5D2-5065F0CC7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2ED1-DA61-B375-A19D-AAC260D9D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253E0-06C5-4072-9C84-F6FE16A4B26B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A5A7-2BBD-B16F-5B76-ACFB2DC32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4184-46F2-9D2D-9A4A-BD8CF6CCF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D848-1311-4F0E-8BA2-B8FD2617D1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4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3BE49B8-E260-8F02-CBCF-1F396E123520}"/>
              </a:ext>
            </a:extLst>
          </p:cNvPr>
          <p:cNvGrpSpPr/>
          <p:nvPr/>
        </p:nvGrpSpPr>
        <p:grpSpPr>
          <a:xfrm>
            <a:off x="1211179" y="721894"/>
            <a:ext cx="6703623" cy="2265430"/>
            <a:chOff x="1211179" y="721894"/>
            <a:chExt cx="6703623" cy="22654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A6EEED-96A7-6B0F-AD83-CB8047321AAA}"/>
                </a:ext>
              </a:extLst>
            </p:cNvPr>
            <p:cNvSpPr/>
            <p:nvPr/>
          </p:nvSpPr>
          <p:spPr>
            <a:xfrm>
              <a:off x="4764506" y="721894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Novation Circuit </a:t>
              </a:r>
              <a:r>
                <a:rPr lang="fr-FR" dirty="0" err="1"/>
                <a:t>groovebox</a:t>
              </a:r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83DBFE-2890-C8F6-5B45-652D253EAF13}"/>
                </a:ext>
              </a:extLst>
            </p:cNvPr>
            <p:cNvSpPr/>
            <p:nvPr/>
          </p:nvSpPr>
          <p:spPr>
            <a:xfrm>
              <a:off x="1211179" y="721894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Raspberry PICO</a:t>
              </a:r>
            </a:p>
            <a:p>
              <a:pPr algn="ctr"/>
              <a:r>
                <a:rPr lang="fr-FR" dirty="0"/>
                <a:t>(MIDI USB host)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CBF025-8669-E5A9-26DA-2FD5FAD1E48E}"/>
                </a:ext>
              </a:extLst>
            </p:cNvPr>
            <p:cNvCxnSpPr>
              <a:stCxn id="3" idx="3"/>
              <a:endCxn id="2" idx="1"/>
            </p:cNvCxnSpPr>
            <p:nvPr/>
          </p:nvCxnSpPr>
          <p:spPr>
            <a:xfrm>
              <a:off x="3136231" y="1479884"/>
              <a:ext cx="1628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021EE1-3A51-9310-7CE4-15FC3077D77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V="1">
              <a:off x="2173705" y="2237873"/>
              <a:ext cx="0" cy="5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15D4C-F37B-4D56-E783-A400B87BDC09}"/>
                </a:ext>
              </a:extLst>
            </p:cNvPr>
            <p:cNvCxnSpPr>
              <a:stCxn id="2" idx="3"/>
            </p:cNvCxnSpPr>
            <p:nvPr/>
          </p:nvCxnSpPr>
          <p:spPr>
            <a:xfrm flipV="1">
              <a:off x="6689558" y="1479883"/>
              <a:ext cx="12031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FE869-2282-F5C9-27DE-6581F95982E7}"/>
                </a:ext>
              </a:extLst>
            </p:cNvPr>
            <p:cNvSpPr txBox="1"/>
            <p:nvPr/>
          </p:nvSpPr>
          <p:spPr>
            <a:xfrm>
              <a:off x="3188369" y="1443790"/>
              <a:ext cx="15167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MIDI (</a:t>
              </a:r>
              <a:r>
                <a:rPr lang="fr-FR" sz="1400" dirty="0" err="1">
                  <a:solidFill>
                    <a:schemeClr val="accent2"/>
                  </a:solidFill>
                </a:rPr>
                <a:t>clock</a:t>
              </a:r>
              <a:r>
                <a:rPr lang="fr-FR" sz="1400" dirty="0">
                  <a:solidFill>
                    <a:schemeClr val="accent2"/>
                  </a:solidFill>
                </a:rPr>
                <a:t> signal)</a:t>
              </a:r>
              <a:br>
                <a:rPr lang="fr-FR" sz="1400" dirty="0">
                  <a:solidFill>
                    <a:schemeClr val="accent2"/>
                  </a:solidFill>
                </a:rPr>
              </a:br>
              <a:r>
                <a:rPr lang="fr-FR" sz="1400" dirty="0">
                  <a:solidFill>
                    <a:schemeClr val="accent2"/>
                  </a:solidFill>
                </a:rPr>
                <a:t>via USB</a:t>
              </a:r>
              <a:endParaRPr lang="en-GB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F9A9EA-7281-96F7-AC18-574EE9203763}"/>
                </a:ext>
              </a:extLst>
            </p:cNvPr>
            <p:cNvSpPr txBox="1"/>
            <p:nvPr/>
          </p:nvSpPr>
          <p:spPr>
            <a:xfrm>
              <a:off x="6986343" y="1463838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Audio Out</a:t>
              </a:r>
              <a:endParaRPr lang="en-GB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7F502-91F9-A170-F7B0-E8B2BBB1AD4B}"/>
                </a:ext>
              </a:extLst>
            </p:cNvPr>
            <p:cNvSpPr txBox="1"/>
            <p:nvPr/>
          </p:nvSpPr>
          <p:spPr>
            <a:xfrm>
              <a:off x="2173705" y="2679547"/>
              <a:ext cx="1785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Press</a:t>
              </a:r>
              <a:r>
                <a:rPr lang="fr-FR" sz="1400" dirty="0"/>
                <a:t> of switch (GPIO)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31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C5AC17-07D0-57EA-716E-EA33E47D821A}"/>
              </a:ext>
            </a:extLst>
          </p:cNvPr>
          <p:cNvGrpSpPr/>
          <p:nvPr/>
        </p:nvGrpSpPr>
        <p:grpSpPr>
          <a:xfrm>
            <a:off x="4379495" y="-292640"/>
            <a:ext cx="4692652" cy="7064279"/>
            <a:chOff x="4379495" y="-292640"/>
            <a:chExt cx="4692652" cy="70642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228EC2-6BD0-4569-6616-118C023D6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4F5F6"/>
                </a:clrFrom>
                <a:clrTo>
                  <a:srgbClr val="F4F5F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9495" y="385356"/>
              <a:ext cx="3862136" cy="638628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B7673-3210-AB84-B0AE-F3579BB9151D}"/>
                </a:ext>
              </a:extLst>
            </p:cNvPr>
            <p:cNvSpPr txBox="1"/>
            <p:nvPr/>
          </p:nvSpPr>
          <p:spPr>
            <a:xfrm>
              <a:off x="4656219" y="5582647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5V DC</a:t>
              </a:r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7791A5-62BC-1CE9-1A30-5A2E16094865}"/>
                </a:ext>
              </a:extLst>
            </p:cNvPr>
            <p:cNvSpPr txBox="1"/>
            <p:nvPr/>
          </p:nvSpPr>
          <p:spPr>
            <a:xfrm>
              <a:off x="4664236" y="60358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1A</a:t>
              </a:r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0704BF-DD16-5EC1-6C61-D56A9050E6E0}"/>
                </a:ext>
              </a:extLst>
            </p:cNvPr>
            <p:cNvSpPr txBox="1"/>
            <p:nvPr/>
          </p:nvSpPr>
          <p:spPr>
            <a:xfrm>
              <a:off x="8025065" y="1022680"/>
              <a:ext cx="10470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LED +</a:t>
              </a:r>
              <a:br>
                <a:rPr lang="fr-FR" dirty="0"/>
              </a:br>
              <a:r>
                <a:rPr lang="fr-FR" dirty="0"/>
                <a:t>220 Ohm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3A0BB3-2559-5DF5-5218-B789B5195DED}"/>
                </a:ext>
              </a:extLst>
            </p:cNvPr>
            <p:cNvSpPr txBox="1"/>
            <p:nvPr/>
          </p:nvSpPr>
          <p:spPr>
            <a:xfrm>
              <a:off x="8109284" y="4005447"/>
              <a:ext cx="785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switch</a:t>
              </a:r>
              <a:endParaRPr lang="en-GB" dirty="0"/>
            </a:p>
          </p:txBody>
        </p:sp>
        <p:pic>
          <p:nvPicPr>
            <p:cNvPr id="2052" name="Picture 4" descr="See the source image">
              <a:extLst>
                <a:ext uri="{FF2B5EF4-FFF2-40B4-BE49-F238E27FC236}">
                  <a16:creationId xmlns:a16="http://schemas.microsoft.com/office/drawing/2014/main" id="{0EEFBCF6-D4E6-6CF1-5345-893622B7B2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90" t="6604" r="36774" b="5619"/>
            <a:stretch/>
          </p:blipFill>
          <p:spPr bwMode="auto">
            <a:xfrm>
              <a:off x="5315546" y="443095"/>
              <a:ext cx="1360710" cy="3070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CCB70CBC-E45C-26E8-77CE-D48205DAE67A}"/>
                </a:ext>
              </a:extLst>
            </p:cNvPr>
            <p:cNvSpPr/>
            <p:nvPr/>
          </p:nvSpPr>
          <p:spPr>
            <a:xfrm>
              <a:off x="5704123" y="-280603"/>
              <a:ext cx="601579" cy="733927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72F49D-564D-E436-B95A-2ED4CD99751B}"/>
                </a:ext>
              </a:extLst>
            </p:cNvPr>
            <p:cNvSpPr txBox="1"/>
            <p:nvPr/>
          </p:nvSpPr>
          <p:spPr>
            <a:xfrm>
              <a:off x="6161318" y="-292640"/>
              <a:ext cx="1849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USB to </a:t>
              </a:r>
              <a:r>
                <a:rPr lang="fr-FR" dirty="0" err="1"/>
                <a:t>groovebox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AD521-7D5D-65E0-5A5C-0633CC949AC0}"/>
                </a:ext>
              </a:extLst>
            </p:cNvPr>
            <p:cNvSpPr txBox="1"/>
            <p:nvPr/>
          </p:nvSpPr>
          <p:spPr>
            <a:xfrm>
              <a:off x="7324261" y="3166598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GP16</a:t>
              </a:r>
              <a:endParaRPr lang="en-GB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F545B7-3269-54E0-ABAA-7023EEE2790D}"/>
                </a:ext>
              </a:extLst>
            </p:cNvPr>
            <p:cNvSpPr txBox="1"/>
            <p:nvPr/>
          </p:nvSpPr>
          <p:spPr>
            <a:xfrm>
              <a:off x="7332277" y="3030240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GP17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81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9BE0A23E-6D90-569E-4986-0A1C2B419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04775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4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Barritault, Denis</dc:creator>
  <cp:lastModifiedBy>Barritault, Denis</cp:lastModifiedBy>
  <cp:revision>1</cp:revision>
  <dcterms:created xsi:type="dcterms:W3CDTF">2022-12-12T15:04:25Z</dcterms:created>
  <dcterms:modified xsi:type="dcterms:W3CDTF">2022-12-15T15:18:13Z</dcterms:modified>
</cp:coreProperties>
</file>