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FE2AE-A997-4283-BAD2-5C08E05FB8AE}" v="16" dt="2022-12-17T11:38:5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21BFE2AE-A997-4283-BAD2-5C08E05FB8AE}"/>
    <pc:docChg chg="custSel addSld delSld modSld">
      <pc:chgData name="Barritault, Denis" userId="31958905-2920-4fef-84d2-b4723818abb1" providerId="ADAL" clId="{21BFE2AE-A997-4283-BAD2-5C08E05FB8AE}" dt="2022-12-17T11:38:59.470" v="216" actId="164"/>
      <pc:docMkLst>
        <pc:docMk/>
      </pc:docMkLst>
      <pc:sldChg chg="addSp modSp">
        <pc:chgData name="Barritault, Denis" userId="31958905-2920-4fef-84d2-b4723818abb1" providerId="ADAL" clId="{21BFE2AE-A997-4283-BAD2-5C08E05FB8AE}" dt="2022-12-15T15:16:52.312" v="49" actId="164"/>
        <pc:sldMkLst>
          <pc:docMk/>
          <pc:sldMk cId="833119427" sldId="257"/>
        </pc:sldMkLst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2" creationId="{69A6EEED-96A7-6B0F-AD83-CB8047321AAA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3" creationId="{B183DBFE-2890-C8F6-5B45-652D253EAF1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1" creationId="{0CF9A9EA-7281-96F7-AC18-574EE920376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2" creationId="{F7A7F502-91F9-A170-F7B0-E8B2BBB1AD4B}"/>
          </ac:spMkLst>
        </pc:spChg>
        <pc:grpChg chg="add mod">
          <ac:chgData name="Barritault, Denis" userId="31958905-2920-4fef-84d2-b4723818abb1" providerId="ADAL" clId="{21BFE2AE-A997-4283-BAD2-5C08E05FB8AE}" dt="2022-12-15T15:16:52.312" v="49" actId="164"/>
          <ac:grpSpMkLst>
            <pc:docMk/>
            <pc:sldMk cId="833119427" sldId="257"/>
            <ac:grpSpMk id="4" creationId="{03BE49B8-E260-8F02-CBCF-1F396E123520}"/>
          </ac:grpSpMkLst>
        </pc:grp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5" creationId="{7FCBF025-8669-E5A9-26DA-2FD5FAD1E48E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7" creationId="{11021EE1-3A51-9310-7CE4-15FC3077D773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9" creationId="{E2115D4C-F37B-4D56-E783-A400B87BDC09}"/>
          </ac:cxnSpMkLst>
        </pc:cxnChg>
      </pc:sldChg>
      <pc:sldChg chg="del">
        <pc:chgData name="Barritault, Denis" userId="31958905-2920-4fef-84d2-b4723818abb1" providerId="ADAL" clId="{21BFE2AE-A997-4283-BAD2-5C08E05FB8AE}" dt="2022-12-12T16:09:19.163" v="0" actId="47"/>
        <pc:sldMkLst>
          <pc:docMk/>
          <pc:sldMk cId="3932256590" sldId="258"/>
        </pc:sldMkLst>
      </pc:sldChg>
      <pc:sldChg chg="addSp delSp modSp mod">
        <pc:chgData name="Barritault, Denis" userId="31958905-2920-4fef-84d2-b4723818abb1" providerId="ADAL" clId="{21BFE2AE-A997-4283-BAD2-5C08E05FB8AE}" dt="2022-12-15T15:18:02.632" v="50" actId="164"/>
        <pc:sldMkLst>
          <pc:docMk/>
          <pc:sldMk cId="999812810" sldId="259"/>
        </pc:sldMkLst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6" creationId="{E46B7673-3210-AB84-B0AE-F3579BB9151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7" creationId="{E27791A5-62BC-1CE9-1A30-5A2E16094865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8" creationId="{3A0704BF-DD16-5EC1-6C61-D56A9050E6E0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9" creationId="{203A0BB3-2559-5DF5-5218-B789B5195DE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0" creationId="{CCB70CBC-E45C-26E8-77CE-D48205DAE67A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1" creationId="{F072F49D-564D-E436-B95A-2ED4CD99751B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2" creationId="{481AD521-7D5D-65E0-5A5C-0633CC949AC0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3" creationId="{CBF545B7-3269-54E0-ABAA-7023EEE2790D}"/>
          </ac:spMkLst>
        </pc:spChg>
        <pc:grpChg chg="add mod">
          <ac:chgData name="Barritault, Denis" userId="31958905-2920-4fef-84d2-b4723818abb1" providerId="ADAL" clId="{21BFE2AE-A997-4283-BAD2-5C08E05FB8AE}" dt="2022-12-15T15:18:02.632" v="50" actId="164"/>
          <ac:grpSpMkLst>
            <pc:docMk/>
            <pc:sldMk cId="999812810" sldId="259"/>
            <ac:grpSpMk id="2" creationId="{D1C5AC17-07D0-57EA-716E-EA33E47D821A}"/>
          </ac:grpSpMkLst>
        </pc:grp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5" creationId="{DB228EC2-6BD0-4569-6616-118C023D633E}"/>
          </ac:picMkLst>
        </pc:pic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2052" creationId="{0EEFBCF6-D4E6-6CF1-5345-893622B7B275}"/>
          </ac:picMkLst>
        </pc:picChg>
        <pc:picChg chg="add del">
          <ac:chgData name="Barritault, Denis" userId="31958905-2920-4fef-84d2-b4723818abb1" providerId="ADAL" clId="{21BFE2AE-A997-4283-BAD2-5C08E05FB8AE}" dt="2022-12-12T16:14:17.349" v="4" actId="478"/>
          <ac:picMkLst>
            <pc:docMk/>
            <pc:sldMk cId="999812810" sldId="259"/>
            <ac:picMk id="2054" creationId="{9645210E-9D59-8B0B-EBDC-5A9DC03567F7}"/>
          </ac:picMkLst>
        </pc:picChg>
      </pc:sldChg>
      <pc:sldChg chg="addSp new">
        <pc:chgData name="Barritault, Denis" userId="31958905-2920-4fef-84d2-b4723818abb1" providerId="ADAL" clId="{21BFE2AE-A997-4283-BAD2-5C08E05FB8AE}" dt="2022-12-12T16:14:14.350" v="3"/>
        <pc:sldMkLst>
          <pc:docMk/>
          <pc:sldMk cId="2576746520" sldId="260"/>
        </pc:sldMkLst>
        <pc:picChg chg="add">
          <ac:chgData name="Barritault, Denis" userId="31958905-2920-4fef-84d2-b4723818abb1" providerId="ADAL" clId="{21BFE2AE-A997-4283-BAD2-5C08E05FB8AE}" dt="2022-12-12T16:14:14.350" v="3"/>
          <ac:picMkLst>
            <pc:docMk/>
            <pc:sldMk cId="2576746520" sldId="260"/>
            <ac:picMk id="3074" creationId="{9BE0A23E-6D90-569E-4986-0A1C2B419731}"/>
          </ac:picMkLst>
        </pc:picChg>
      </pc:sldChg>
      <pc:sldChg chg="addSp delSp modSp new mod">
        <pc:chgData name="Barritault, Denis" userId="31958905-2920-4fef-84d2-b4723818abb1" providerId="ADAL" clId="{21BFE2AE-A997-4283-BAD2-5C08E05FB8AE}" dt="2022-12-17T11:38:59.470" v="216" actId="164"/>
        <pc:sldMkLst>
          <pc:docMk/>
          <pc:sldMk cId="3584381637" sldId="261"/>
        </pc:sldMkLst>
        <pc:spChg chg="add del">
          <ac:chgData name="Barritault, Denis" userId="31958905-2920-4fef-84d2-b4723818abb1" providerId="ADAL" clId="{21BFE2AE-A997-4283-BAD2-5C08E05FB8AE}" dt="2022-12-17T11:36:11.672" v="57" actId="478"/>
          <ac:spMkLst>
            <pc:docMk/>
            <pc:sldMk cId="3584381637" sldId="261"/>
            <ac:spMk id="4" creationId="{8A317C9E-C7DE-85D6-5C08-1679F189785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5" creationId="{DC5B71B1-7D14-CA51-92AC-649926116EDF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6" creationId="{7598D556-51E0-EA62-DFED-D0648769A3B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7" creationId="{DA1D6196-4834-50E4-28AB-00F37AC61472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8" creationId="{EF7FF31C-F45D-BEBF-3EB6-8F7B4E96193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9" creationId="{55960FA4-3A5C-732F-3E1B-2F126D65ADA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0" creationId="{B5A1532E-A8EC-BC71-179E-D3CDEAF8A486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1" creationId="{5732EE18-35A0-227D-B592-00E8013FA373}"/>
          </ac:spMkLst>
        </pc:spChg>
        <pc:spChg chg="add del mod">
          <ac:chgData name="Barritault, Denis" userId="31958905-2920-4fef-84d2-b4723818abb1" providerId="ADAL" clId="{21BFE2AE-A997-4283-BAD2-5C08E05FB8AE}" dt="2022-12-17T11:38:36.722" v="198" actId="478"/>
          <ac:spMkLst>
            <pc:docMk/>
            <pc:sldMk cId="3584381637" sldId="261"/>
            <ac:spMk id="12" creationId="{FA9FCD65-B065-114F-47EB-60621D53BB7C}"/>
          </ac:spMkLst>
        </pc:spChg>
        <pc:grpChg chg="add mod">
          <ac:chgData name="Barritault, Denis" userId="31958905-2920-4fef-84d2-b4723818abb1" providerId="ADAL" clId="{21BFE2AE-A997-4283-BAD2-5C08E05FB8AE}" dt="2022-12-17T11:38:59.470" v="216" actId="164"/>
          <ac:grpSpMkLst>
            <pc:docMk/>
            <pc:sldMk cId="3584381637" sldId="261"/>
            <ac:grpSpMk id="13" creationId="{EE488458-E586-47AB-4B74-A98435F4335C}"/>
          </ac:grpSpMkLst>
        </pc:grpChg>
        <pc:picChg chg="add mod">
          <ac:chgData name="Barritault, Denis" userId="31958905-2920-4fef-84d2-b4723818abb1" providerId="ADAL" clId="{21BFE2AE-A997-4283-BAD2-5C08E05FB8AE}" dt="2022-12-17T11:38:59.470" v="216" actId="164"/>
          <ac:picMkLst>
            <pc:docMk/>
            <pc:sldMk cId="3584381637" sldId="261"/>
            <ac:picMk id="3" creationId="{BD5BCC01-BFDD-1472-2034-6AF9C617B2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A1C3-CC0E-03EF-D3FC-A4C4A7E1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5A35-ADDC-4893-47BF-F4662BC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AD3-70EE-923B-FB83-4044E2C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C6E3-8A73-E387-897A-3D9AFB1A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FFAF-524E-E4A0-1E27-DEA3C6B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9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928-9E5F-DA7B-C207-0CE9C4EF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041B-1318-2B3D-5623-CB6C5F83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EC-70CE-DA7A-FD73-11A69614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DDE1-FFB1-A737-3835-4B0491A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7592-AF29-8A6A-D9CD-8CB1813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CCD85-E27B-8611-2BF6-301CFAAE0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85D4-68B1-FB5D-6215-E525F532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6F31-DE26-AB42-4B88-BDDC237C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6E6E-A05B-8256-A1CC-0BB84BD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4D1E-B8FD-A054-9270-01A0944E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07C-C12B-A247-4D32-DFB8497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A2A-3B9E-5BE9-367D-40DDE083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70F5-F17A-588A-C705-44B8A63F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5677-7EDF-8226-2B23-C05115F5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EAC5-165D-83D2-A9DF-E819A29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26D-3195-90ED-A5D4-B917707A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4FC9-73CC-7A36-9330-525B4EF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33F8-9ABF-14DB-73E3-A6E5D48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76B1-5337-90E9-35E9-78B8EE0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8ED6-96BA-81C1-3793-6C5D678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788-CEF9-3820-31FE-AA9D846A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46A0-08FD-8CB4-31B3-7E62C9696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82D84-5A18-3401-407C-911288F6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36FC-C648-6C0D-AA4C-64D8A26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7E83-7E65-2E0D-B026-0358F4D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6DAC-6A18-FBFB-F891-2AF8106F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D06-772D-1034-A3DE-DCBCCA7A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493E-948B-4918-FE8B-743DAD2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D7DE8-2827-DE78-00FF-4BA75D3B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EAD08-45AF-4F72-0DDC-048D3F9D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4A8BA-E335-A930-9826-E4366868C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6EF0-5B98-A790-90CC-3261471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9C21-6E83-8D99-6B2C-504A112A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B6A0-E572-1CC0-2C55-D8C4BF6D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C09C-B8E1-4D94-81C3-742E8DE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C065-4C2F-B3B9-5BCD-44CDC36E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C80F-0AC0-15A6-D878-F54C615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BB8F2-9BBD-5121-7E35-8A2364F6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9ACB-236B-C5D0-932F-DB141571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E66E-53EC-BE4A-C403-2683E2E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EFFA-9B3D-8B7A-BFAE-C87A8FB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DCE-00B2-BF62-27FD-DD85B197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E35-A543-5F42-15C3-A5D289D9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9AD6-8C2C-98B0-5AED-7E8E2C35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0DAA-10B4-5963-81E1-2BE4D9ED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6595-3E71-423E-3B06-424BAA4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A33D-B66B-3A51-D62C-1590C19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B4DB-F9CA-265B-E4C9-F0588690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6CA2A-ABAD-D6DE-54F4-688D5B4F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627E-5540-3E8B-0000-2613EA5B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668A3-4466-4128-A078-75C94B99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2639-C566-06EB-503F-3115B28F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3621-F5FA-2D8A-6857-9A19DD2C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F09B0-DCF8-5857-E7D1-7A79F4B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B331-5753-333D-B5D2-5065F0CC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2ED1-DA61-B375-A19D-AAC260D9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53E0-06C5-4072-9C84-F6FE16A4B26B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A5A7-2BBD-B16F-5B76-ACFB2DC3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4184-46F2-9D2D-9A4A-BD8CF6CCF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4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BE49B8-E260-8F02-CBCF-1F396E123520}"/>
              </a:ext>
            </a:extLst>
          </p:cNvPr>
          <p:cNvGrpSpPr/>
          <p:nvPr/>
        </p:nvGrpSpPr>
        <p:grpSpPr>
          <a:xfrm>
            <a:off x="1211179" y="721894"/>
            <a:ext cx="6703623" cy="2265430"/>
            <a:chOff x="1211179" y="721894"/>
            <a:chExt cx="6703623" cy="22654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A6EEED-96A7-6B0F-AD83-CB8047321AAA}"/>
                </a:ext>
              </a:extLst>
            </p:cNvPr>
            <p:cNvSpPr/>
            <p:nvPr/>
          </p:nvSpPr>
          <p:spPr>
            <a:xfrm>
              <a:off x="4764506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Circuit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83DBFE-2890-C8F6-5B45-652D253EAF13}"/>
                </a:ext>
              </a:extLst>
            </p:cNvPr>
            <p:cNvSpPr/>
            <p:nvPr/>
          </p:nvSpPr>
          <p:spPr>
            <a:xfrm>
              <a:off x="1211179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</a:t>
              </a:r>
            </a:p>
            <a:p>
              <a:pPr algn="ctr"/>
              <a:r>
                <a:rPr lang="fr-FR" dirty="0"/>
                <a:t>(MIDI USB host)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BF025-8669-E5A9-26DA-2FD5FAD1E48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136231" y="1479884"/>
              <a:ext cx="1628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21EE1-3A51-9310-7CE4-15FC3077D77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V="1">
              <a:off x="2173705" y="2237873"/>
              <a:ext cx="0" cy="5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15D4C-F37B-4D56-E783-A400B87BDC09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6689558" y="1479883"/>
              <a:ext cx="1203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FE869-2282-F5C9-27DE-6581F95982E7}"/>
                </a:ext>
              </a:extLst>
            </p:cNvPr>
            <p:cNvSpPr txBox="1"/>
            <p:nvPr/>
          </p:nvSpPr>
          <p:spPr>
            <a:xfrm>
              <a:off x="3188369" y="1443790"/>
              <a:ext cx="15167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MIDI (</a:t>
              </a:r>
              <a:r>
                <a:rPr lang="fr-FR" sz="1400" dirty="0" err="1">
                  <a:solidFill>
                    <a:schemeClr val="accent2"/>
                  </a:solidFill>
                </a:rPr>
                <a:t>clock</a:t>
              </a:r>
              <a:r>
                <a:rPr lang="fr-FR" sz="1400" dirty="0">
                  <a:solidFill>
                    <a:schemeClr val="accent2"/>
                  </a:solidFill>
                </a:rPr>
                <a:t> signal)</a:t>
              </a:r>
              <a:br>
                <a:rPr lang="fr-FR" sz="1400" dirty="0">
                  <a:solidFill>
                    <a:schemeClr val="accent2"/>
                  </a:solidFill>
                </a:rPr>
              </a:br>
              <a:r>
                <a:rPr lang="fr-FR" sz="1400" dirty="0">
                  <a:solidFill>
                    <a:schemeClr val="accent2"/>
                  </a:solidFill>
                </a:rPr>
                <a:t>via USB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A9EA-7281-96F7-AC18-574EE9203763}"/>
                </a:ext>
              </a:extLst>
            </p:cNvPr>
            <p:cNvSpPr txBox="1"/>
            <p:nvPr/>
          </p:nvSpPr>
          <p:spPr>
            <a:xfrm>
              <a:off x="6986343" y="1463838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Audio Out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7F502-91F9-A170-F7B0-E8B2BBB1AD4B}"/>
                </a:ext>
              </a:extLst>
            </p:cNvPr>
            <p:cNvSpPr txBox="1"/>
            <p:nvPr/>
          </p:nvSpPr>
          <p:spPr>
            <a:xfrm>
              <a:off x="2173705" y="2679547"/>
              <a:ext cx="1785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Press</a:t>
              </a:r>
              <a:r>
                <a:rPr lang="fr-FR" sz="1400" dirty="0"/>
                <a:t> of switch (GPIO)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C5AC17-07D0-57EA-716E-EA33E47D821A}"/>
              </a:ext>
            </a:extLst>
          </p:cNvPr>
          <p:cNvGrpSpPr/>
          <p:nvPr/>
        </p:nvGrpSpPr>
        <p:grpSpPr>
          <a:xfrm>
            <a:off x="4379495" y="-292640"/>
            <a:ext cx="4692652" cy="7064279"/>
            <a:chOff x="4379495" y="-292640"/>
            <a:chExt cx="4692652" cy="70642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228EC2-6BD0-4569-6616-118C023D6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9495" y="385356"/>
              <a:ext cx="3862136" cy="63862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B7673-3210-AB84-B0AE-F3579BB9151D}"/>
                </a:ext>
              </a:extLst>
            </p:cNvPr>
            <p:cNvSpPr txBox="1"/>
            <p:nvPr/>
          </p:nvSpPr>
          <p:spPr>
            <a:xfrm>
              <a:off x="4656219" y="5582647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5V DC</a:t>
              </a:r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7791A5-62BC-1CE9-1A30-5A2E16094865}"/>
                </a:ext>
              </a:extLst>
            </p:cNvPr>
            <p:cNvSpPr txBox="1"/>
            <p:nvPr/>
          </p:nvSpPr>
          <p:spPr>
            <a:xfrm>
              <a:off x="4664236" y="60358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1A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0704BF-DD16-5EC1-6C61-D56A9050E6E0}"/>
                </a:ext>
              </a:extLst>
            </p:cNvPr>
            <p:cNvSpPr txBox="1"/>
            <p:nvPr/>
          </p:nvSpPr>
          <p:spPr>
            <a:xfrm>
              <a:off x="8025065" y="1022680"/>
              <a:ext cx="1047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LED +</a:t>
              </a:r>
              <a:br>
                <a:rPr lang="fr-FR" dirty="0"/>
              </a:br>
              <a:r>
                <a:rPr lang="fr-FR" dirty="0"/>
                <a:t>220 Ohm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3A0BB3-2559-5DF5-5218-B789B5195DED}"/>
                </a:ext>
              </a:extLst>
            </p:cNvPr>
            <p:cNvSpPr txBox="1"/>
            <p:nvPr/>
          </p:nvSpPr>
          <p:spPr>
            <a:xfrm>
              <a:off x="8109284" y="4005447"/>
              <a:ext cx="785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switch</a:t>
              </a:r>
              <a:endParaRPr lang="en-GB" dirty="0"/>
            </a:p>
          </p:txBody>
        </p:sp>
        <p:pic>
          <p:nvPicPr>
            <p:cNvPr id="2052" name="Picture 4" descr="See the source image">
              <a:extLst>
                <a:ext uri="{FF2B5EF4-FFF2-40B4-BE49-F238E27FC236}">
                  <a16:creationId xmlns:a16="http://schemas.microsoft.com/office/drawing/2014/main" id="{0EEFBCF6-D4E6-6CF1-5345-893622B7B2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0" t="6604" r="36774" b="5619"/>
            <a:stretch/>
          </p:blipFill>
          <p:spPr bwMode="auto">
            <a:xfrm>
              <a:off x="5315546" y="443095"/>
              <a:ext cx="1360710" cy="307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CCB70CBC-E45C-26E8-77CE-D48205DAE67A}"/>
                </a:ext>
              </a:extLst>
            </p:cNvPr>
            <p:cNvSpPr/>
            <p:nvPr/>
          </p:nvSpPr>
          <p:spPr>
            <a:xfrm>
              <a:off x="5704123" y="-280603"/>
              <a:ext cx="601579" cy="733927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72F49D-564D-E436-B95A-2ED4CD99751B}"/>
                </a:ext>
              </a:extLst>
            </p:cNvPr>
            <p:cNvSpPr txBox="1"/>
            <p:nvPr/>
          </p:nvSpPr>
          <p:spPr>
            <a:xfrm>
              <a:off x="6161318" y="-292640"/>
              <a:ext cx="1849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USB to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AD521-7D5D-65E0-5A5C-0633CC949AC0}"/>
                </a:ext>
              </a:extLst>
            </p:cNvPr>
            <p:cNvSpPr txBox="1"/>
            <p:nvPr/>
          </p:nvSpPr>
          <p:spPr>
            <a:xfrm>
              <a:off x="7324261" y="3166598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GP16</a:t>
              </a:r>
              <a:endParaRPr lang="en-GB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F545B7-3269-54E0-ABAA-7023EEE2790D}"/>
                </a:ext>
              </a:extLst>
            </p:cNvPr>
            <p:cNvSpPr txBox="1"/>
            <p:nvPr/>
          </p:nvSpPr>
          <p:spPr>
            <a:xfrm>
              <a:off x="7332277" y="303024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GP17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8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BE0A23E-6D90-569E-4986-0A1C2B41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488458-E586-47AB-4B74-A98435F4335C}"/>
              </a:ext>
            </a:extLst>
          </p:cNvPr>
          <p:cNvGrpSpPr/>
          <p:nvPr/>
        </p:nvGrpSpPr>
        <p:grpSpPr>
          <a:xfrm>
            <a:off x="1094389" y="328448"/>
            <a:ext cx="10122778" cy="5774121"/>
            <a:chOff x="1094389" y="328448"/>
            <a:chExt cx="10122778" cy="5774121"/>
          </a:xfrm>
        </p:grpSpPr>
        <p:pic>
          <p:nvPicPr>
            <p:cNvPr id="3" name="Picture 2" descr="A picture containing wall, indoor&#10;&#10;Description automatically generated">
              <a:extLst>
                <a:ext uri="{FF2B5EF4-FFF2-40B4-BE49-F238E27FC236}">
                  <a16:creationId xmlns:a16="http://schemas.microsoft.com/office/drawing/2014/main" id="{BD5BCC01-BFDD-1472-2034-6AF9C617B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24250" y="0"/>
              <a:ext cx="5143500" cy="6858000"/>
            </a:xfrm>
            <a:prstGeom prst="rect">
              <a:avLst/>
            </a:prstGeom>
          </p:spPr>
        </p:pic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DC5B71B1-7D14-CA51-92AC-649926116EDF}"/>
                </a:ext>
              </a:extLst>
            </p:cNvPr>
            <p:cNvSpPr/>
            <p:nvPr/>
          </p:nvSpPr>
          <p:spPr>
            <a:xfrm>
              <a:off x="9293773" y="3176752"/>
              <a:ext cx="1923394" cy="693682"/>
            </a:xfrm>
            <a:prstGeom prst="wedgeRectCallout">
              <a:avLst>
                <a:gd name="adj1" fmla="val -87283"/>
                <a:gd name="adj2" fmla="val -26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Groovebox</a:t>
              </a:r>
              <a:r>
                <a:rPr lang="fr-FR" dirty="0"/>
                <a:t> (Novation Circuit)</a:t>
              </a:r>
              <a:endParaRPr lang="en-GB" dirty="0"/>
            </a:p>
          </p:txBody>
        </p:sp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7598D556-51E0-EA62-DFED-D0648769A3B8}"/>
                </a:ext>
              </a:extLst>
            </p:cNvPr>
            <p:cNvSpPr/>
            <p:nvPr/>
          </p:nvSpPr>
          <p:spPr>
            <a:xfrm>
              <a:off x="8713076" y="1531883"/>
              <a:ext cx="1923394" cy="693682"/>
            </a:xfrm>
            <a:prstGeom prst="wedgeRectCallout">
              <a:avLst>
                <a:gd name="adj1" fmla="val -87693"/>
                <a:gd name="adj2" fmla="val 814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MIDI over USB</a:t>
              </a:r>
              <a:endParaRPr lang="en-GB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DA1D6196-4834-50E4-28AB-00F37AC61472}"/>
                </a:ext>
              </a:extLst>
            </p:cNvPr>
            <p:cNvSpPr/>
            <p:nvPr/>
          </p:nvSpPr>
          <p:spPr>
            <a:xfrm>
              <a:off x="3915103" y="328448"/>
              <a:ext cx="1923394" cy="693682"/>
            </a:xfrm>
            <a:prstGeom prst="wedgeRectCallout">
              <a:avLst>
                <a:gd name="adj1" fmla="val -3677"/>
                <a:gd name="adj2" fmla="val 418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Pico USB plug</a:t>
              </a:r>
              <a:endParaRPr lang="en-GB" dirty="0"/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EF7FF31C-F45D-BEBF-3EB6-8F7B4E961930}"/>
                </a:ext>
              </a:extLst>
            </p:cNvPr>
            <p:cNvSpPr/>
            <p:nvPr/>
          </p:nvSpPr>
          <p:spPr>
            <a:xfrm>
              <a:off x="1471448" y="959069"/>
              <a:ext cx="1923394" cy="693682"/>
            </a:xfrm>
            <a:prstGeom prst="wedgeRectCallout">
              <a:avLst>
                <a:gd name="adj1" fmla="val 73782"/>
                <a:gd name="adj2" fmla="val 1769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Power pack</a:t>
              </a:r>
              <a:endParaRPr lang="en-GB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55960FA4-3A5C-732F-3E1B-2F126D65ADA0}"/>
                </a:ext>
              </a:extLst>
            </p:cNvPr>
            <p:cNvSpPr/>
            <p:nvPr/>
          </p:nvSpPr>
          <p:spPr>
            <a:xfrm>
              <a:off x="8936421" y="5176345"/>
              <a:ext cx="1923394" cy="693682"/>
            </a:xfrm>
            <a:prstGeom prst="wedgeRectCallout">
              <a:avLst>
                <a:gd name="adj1" fmla="val -155726"/>
                <a:gd name="adj2" fmla="val 178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Switch + LED</a:t>
              </a:r>
              <a:endParaRPr lang="en-GB" dirty="0"/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B5A1532E-A8EC-BC71-179E-D3CDEAF8A486}"/>
                </a:ext>
              </a:extLst>
            </p:cNvPr>
            <p:cNvSpPr/>
            <p:nvPr/>
          </p:nvSpPr>
          <p:spPr>
            <a:xfrm>
              <a:off x="1094389" y="5408887"/>
              <a:ext cx="1923394" cy="693682"/>
            </a:xfrm>
            <a:prstGeom prst="wedgeRectCallout">
              <a:avLst>
                <a:gd name="adj1" fmla="val 113536"/>
                <a:gd name="adj2" fmla="val -1878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Cable to </a:t>
              </a:r>
              <a:r>
                <a:rPr lang="fr-FR" dirty="0" err="1"/>
                <a:t>connect</a:t>
              </a:r>
              <a:r>
                <a:rPr lang="fr-FR" dirty="0"/>
                <a:t> switch to pico</a:t>
              </a:r>
              <a:endParaRPr lang="en-GB" dirty="0"/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5732EE18-35A0-227D-B592-00E8013FA373}"/>
                </a:ext>
              </a:extLst>
            </p:cNvPr>
            <p:cNvSpPr/>
            <p:nvPr/>
          </p:nvSpPr>
          <p:spPr>
            <a:xfrm>
              <a:off x="1250731" y="3323897"/>
              <a:ext cx="1923394" cy="693682"/>
            </a:xfrm>
            <a:prstGeom prst="wedgeRectCallout">
              <a:avLst>
                <a:gd name="adj1" fmla="val 107389"/>
                <a:gd name="adj2" fmla="val 360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Pico in a case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438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1</cp:revision>
  <dcterms:created xsi:type="dcterms:W3CDTF">2022-12-12T15:04:25Z</dcterms:created>
  <dcterms:modified xsi:type="dcterms:W3CDTF">2022-12-17T11:39:01Z</dcterms:modified>
</cp:coreProperties>
</file>