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408A-7794-5B96-93FE-541B9EA6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D4618-46A7-149E-96A3-50A99480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2059-AB9B-D385-CA91-DA32A4E3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8ED4-382D-B65C-BFB8-E8C51FA0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D780-0E30-EE07-45EA-3191AA9D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6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6D43-B378-8407-DC0E-9EE8BF2C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FF9C0-40B8-375E-A591-8F8258F1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0B83-3EF7-45C2-3AE6-1AC7C8F6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AA64-1175-9433-4B23-677F57BF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269F-54D7-098E-5DDC-735C0D27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EA54A-3A9D-4E3D-6CDA-423891A07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C8739-1E75-09E7-B897-452A1518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7A175-4E01-8469-F9BB-98C50588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E737-CC43-C867-2783-1919C8AB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DC9B-E7E0-1FE3-EF39-A8855123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8FAD-FB18-871C-98A0-483448B1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8929-E307-C5E3-90D4-2B284EE5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0733-6539-9771-6522-F221A49A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1B2E-CC16-EC4F-21FF-BF0C6651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082F-0F1C-366E-91AB-278D179F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9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1209-267A-17A6-AF4D-68847400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247D-64FE-72C3-3CDF-61820C84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0FAC-0242-90A9-D538-41A75049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702F-6D4B-EB50-2A83-ACD7E37E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11C6-B75A-91A1-0205-BEB2EC31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89D-8342-83F7-5C68-F6C3724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9313-A4B7-90D1-242A-658FC190E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2036-57B4-0C4D-015F-450B4938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F37E0-41DB-1207-9F3A-EDE4641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4561-EDBF-729E-5EFC-54D34C10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4BD1-B39F-A050-1499-ED500F77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F802-B6B1-0F9A-6119-E899B261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7B35-F9E7-6BCF-5F11-8F0DC029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4E3FD-7F6A-6F2E-24E4-20730353B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807F8-E15C-0EE7-5042-61B436788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77895-CB38-07E1-E332-B9849B507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7B057-326A-71DD-7979-313D6F4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A8E53-A33D-42D5-8252-006B7F55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EBA2A-3A0D-F6F2-2D89-DD1BFD2D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15F9-7EB6-1D07-FF5C-4CADAFCB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FE9DE-01FE-CB43-7C87-3114AF17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5DDD6-6B80-6CE0-6177-6713D345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2030C-295C-5BF5-C2A9-95BE965A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802E-4F9D-148E-6B3D-90A0F7D2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FAE47-3347-767D-772F-CD6958D8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2A6AD-83B1-086A-8766-07DC3AD0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7B8E-BFF4-B096-5073-4522E134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BC89-3245-798A-FAA1-A0F0D3A0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88A9E-02CB-0C57-CF6F-1EEFBD8F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572E6-927A-00FA-BFC5-9A310F33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475F-6EDC-8137-3ED3-401FC4CC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6266-C4A7-D771-63B7-6F2AFC0F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F7DA-07CE-F85B-69B6-05EFBB71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5DC16-AD64-6E42-90D3-B76D2CCE0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75A5E-6BD0-F034-CB40-B3B71A59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C2F7-D6E7-29B6-F3C3-6FD60BCB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52ED-3732-6028-E605-04AB7C1D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185C-F57D-7214-698D-BB61068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FA78A-E690-227A-0FE8-51627564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2D6F-8BB7-3701-BB8D-153706F3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2339-4231-ADAA-505E-8813B079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E59E8-8FEE-4F11-A061-AC5DCA001C3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B231-773B-5F49-E186-8409311D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500B-30B0-151E-3D48-CC1558095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6CA8-2499-454A-9A2A-AB562D0E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1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CFEA2-DC3D-EE83-8FF3-4FBF80DB5811}"/>
              </a:ext>
            </a:extLst>
          </p:cNvPr>
          <p:cNvSpPr/>
          <p:nvPr/>
        </p:nvSpPr>
        <p:spPr>
          <a:xfrm>
            <a:off x="4110605" y="1916534"/>
            <a:ext cx="1610687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Raspi</a:t>
            </a:r>
            <a:r>
              <a:rPr lang="fr-FR" dirty="0"/>
              <a:t> pico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4320B-0D92-D481-1283-2CF10D9E6318}"/>
              </a:ext>
            </a:extLst>
          </p:cNvPr>
          <p:cNvSpPr/>
          <p:nvPr/>
        </p:nvSpPr>
        <p:spPr>
          <a:xfrm>
            <a:off x="7039761" y="1916533"/>
            <a:ext cx="1610687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Audio out (pico audio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pimoroni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19C07-D19D-0143-56AC-1FBC30CF010F}"/>
              </a:ext>
            </a:extLst>
          </p:cNvPr>
          <p:cNvSpPr/>
          <p:nvPr/>
        </p:nvSpPr>
        <p:spPr>
          <a:xfrm>
            <a:off x="1211509" y="1916533"/>
            <a:ext cx="1610687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Audio in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pico’s</a:t>
            </a:r>
            <a:r>
              <a:rPr lang="fr-FR" dirty="0"/>
              <a:t> ADC)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C103B-AB6D-AD5B-D3E1-2D2BB45CC510}"/>
              </a:ext>
            </a:extLst>
          </p:cNvPr>
          <p:cNvSpPr/>
          <p:nvPr/>
        </p:nvSpPr>
        <p:spPr>
          <a:xfrm>
            <a:off x="4110605" y="404069"/>
            <a:ext cx="1610687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 </a:t>
            </a:r>
            <a:r>
              <a:rPr lang="fr-FR" dirty="0" err="1"/>
              <a:t>clock</a:t>
            </a:r>
            <a:r>
              <a:rPr lang="fr-FR" dirty="0"/>
              <a:t> in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46C1AA-AB00-6D8A-9A42-3E27626AF117}"/>
              </a:ext>
            </a:extLst>
          </p:cNvPr>
          <p:cNvSpPr/>
          <p:nvPr/>
        </p:nvSpPr>
        <p:spPr>
          <a:xfrm>
            <a:off x="5083728" y="3428998"/>
            <a:ext cx="1610687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FFC8D-933E-3C08-9100-5AD2A6184882}"/>
              </a:ext>
            </a:extLst>
          </p:cNvPr>
          <p:cNvSpPr/>
          <p:nvPr/>
        </p:nvSpPr>
        <p:spPr>
          <a:xfrm>
            <a:off x="3088546" y="3428998"/>
            <a:ext cx="1610687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SD </a:t>
            </a:r>
            <a:r>
              <a:rPr lang="fr-FR" dirty="0" err="1"/>
              <a:t>Card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2D5985-0911-B1BE-1BEA-B8B7A6426F61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4915949" y="1393970"/>
            <a:ext cx="0" cy="5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B7D87C-C6A7-6B26-7425-6721A5119BAA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822196" y="2411484"/>
            <a:ext cx="12884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7DF51-125A-3219-3001-8780C7B4BC7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721292" y="2411484"/>
            <a:ext cx="13184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C4D262-B085-606B-D1B4-DC21523CFE43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3893890" y="2906435"/>
            <a:ext cx="1022059" cy="52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673284-AE04-B21E-D853-7C732B9735A3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4915949" y="2906435"/>
            <a:ext cx="973123" cy="52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E97EC4-CAF5-80EC-3532-FF2F531671B2}"/>
              </a:ext>
            </a:extLst>
          </p:cNvPr>
          <p:cNvSpPr txBox="1"/>
          <p:nvPr/>
        </p:nvSpPr>
        <p:spPr>
          <a:xfrm>
            <a:off x="3893890" y="306198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SPI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C4EEB6-D99E-4B34-70A6-576FF2466E39}"/>
              </a:ext>
            </a:extLst>
          </p:cNvPr>
          <p:cNvSpPr txBox="1"/>
          <p:nvPr/>
        </p:nvSpPr>
        <p:spPr>
          <a:xfrm>
            <a:off x="5598255" y="30549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GPIO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963231-64EC-5836-4D3E-D21F7E732FC0}"/>
              </a:ext>
            </a:extLst>
          </p:cNvPr>
          <p:cNvSpPr txBox="1"/>
          <p:nvPr/>
        </p:nvSpPr>
        <p:spPr>
          <a:xfrm>
            <a:off x="4886588" y="1496035"/>
            <a:ext cx="1535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UART (TRS format)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387A9-A887-351A-9153-2DBC87FB9FFB}"/>
              </a:ext>
            </a:extLst>
          </p:cNvPr>
          <p:cNvSpPr txBox="1"/>
          <p:nvPr/>
        </p:nvSpPr>
        <p:spPr>
          <a:xfrm>
            <a:off x="5866615" y="2103706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I2S via GPIO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2B7938-B176-323F-6A12-1EC85FDDBA82}"/>
              </a:ext>
            </a:extLst>
          </p:cNvPr>
          <p:cNvSpPr txBox="1"/>
          <p:nvPr/>
        </p:nvSpPr>
        <p:spPr>
          <a:xfrm>
            <a:off x="2901106" y="2099691"/>
            <a:ext cx="1216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Internal</a:t>
            </a:r>
            <a:r>
              <a:rPr lang="fr-FR" sz="1400" dirty="0"/>
              <a:t> (ADC)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393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1</cp:revision>
  <dcterms:created xsi:type="dcterms:W3CDTF">2022-07-08T16:41:27Z</dcterms:created>
  <dcterms:modified xsi:type="dcterms:W3CDTF">2022-07-08T16:41:27Z</dcterms:modified>
</cp:coreProperties>
</file>