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57" r:id="rId4"/>
    <p:sldId id="279" r:id="rId5"/>
    <p:sldId id="280" r:id="rId6"/>
    <p:sldId id="281" r:id="rId7"/>
    <p:sldId id="282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E8AA"/>
    <a:srgbClr val="FF7F7F"/>
    <a:srgbClr val="BAE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C1567F-8FF8-4EA4-96B0-D2D8370C9E69}" v="18" dt="2023-09-08T16:58:26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itault, Denis" userId="31958905-2920-4fef-84d2-b4723818abb1" providerId="ADAL" clId="{E8C1567F-8FF8-4EA4-96B0-D2D8370C9E69}"/>
    <pc:docChg chg="undo custSel addSld delSld modSld sldOrd">
      <pc:chgData name="Barritault, Denis" userId="31958905-2920-4fef-84d2-b4723818abb1" providerId="ADAL" clId="{E8C1567F-8FF8-4EA4-96B0-D2D8370C9E69}" dt="2023-09-08T16:58:39.660" v="322" actId="20577"/>
      <pc:docMkLst>
        <pc:docMk/>
      </pc:docMkLst>
      <pc:sldChg chg="addSp delSp modSp add mod">
        <pc:chgData name="Barritault, Denis" userId="31958905-2920-4fef-84d2-b4723818abb1" providerId="ADAL" clId="{E8C1567F-8FF8-4EA4-96B0-D2D8370C9E69}" dt="2023-09-08T16:57:12.460" v="218" actId="20577"/>
        <pc:sldMkLst>
          <pc:docMk/>
          <pc:sldMk cId="833119427" sldId="257"/>
        </pc:sldMkLst>
        <pc:spChg chg="mod topLvl">
          <ac:chgData name="Barritault, Denis" userId="31958905-2920-4fef-84d2-b4723818abb1" providerId="ADAL" clId="{E8C1567F-8FF8-4EA4-96B0-D2D8370C9E69}" dt="2023-09-08T16:56:51.831" v="215" actId="164"/>
          <ac:spMkLst>
            <pc:docMk/>
            <pc:sldMk cId="833119427" sldId="257"/>
            <ac:spMk id="2" creationId="{69A6EEED-96A7-6B0F-AD83-CB8047321AAA}"/>
          </ac:spMkLst>
        </pc:spChg>
        <pc:spChg chg="mod topLvl">
          <ac:chgData name="Barritault, Denis" userId="31958905-2920-4fef-84d2-b4723818abb1" providerId="ADAL" clId="{E8C1567F-8FF8-4EA4-96B0-D2D8370C9E69}" dt="2023-09-08T16:56:51.831" v="215" actId="164"/>
          <ac:spMkLst>
            <pc:docMk/>
            <pc:sldMk cId="833119427" sldId="257"/>
            <ac:spMk id="3" creationId="{B183DBFE-2890-C8F6-5B45-652D253EAF13}"/>
          </ac:spMkLst>
        </pc:spChg>
        <pc:spChg chg="add mod">
          <ac:chgData name="Barritault, Denis" userId="31958905-2920-4fef-84d2-b4723818abb1" providerId="ADAL" clId="{E8C1567F-8FF8-4EA4-96B0-D2D8370C9E69}" dt="2023-09-08T16:56:51.831" v="215" actId="164"/>
          <ac:spMkLst>
            <pc:docMk/>
            <pc:sldMk cId="833119427" sldId="257"/>
            <ac:spMk id="4" creationId="{CD5A61B9-479E-B870-5A85-3E182040897A}"/>
          </ac:spMkLst>
        </pc:spChg>
        <pc:spChg chg="mod topLvl">
          <ac:chgData name="Barritault, Denis" userId="31958905-2920-4fef-84d2-b4723818abb1" providerId="ADAL" clId="{E8C1567F-8FF8-4EA4-96B0-D2D8370C9E69}" dt="2023-09-08T16:57:12.460" v="218" actId="20577"/>
          <ac:spMkLst>
            <pc:docMk/>
            <pc:sldMk cId="833119427" sldId="257"/>
            <ac:spMk id="8" creationId="{1938B16F-5515-20F5-A03B-4D72ACCDD117}"/>
          </ac:spMkLst>
        </pc:spChg>
        <pc:spChg chg="mod topLvl">
          <ac:chgData name="Barritault, Denis" userId="31958905-2920-4fef-84d2-b4723818abb1" providerId="ADAL" clId="{E8C1567F-8FF8-4EA4-96B0-D2D8370C9E69}" dt="2023-09-08T16:56:51.831" v="215" actId="164"/>
          <ac:spMkLst>
            <pc:docMk/>
            <pc:sldMk cId="833119427" sldId="257"/>
            <ac:spMk id="10" creationId="{520FE869-2282-F5C9-27DE-6581F95982E7}"/>
          </ac:spMkLst>
        </pc:spChg>
        <pc:spChg chg="mod topLvl">
          <ac:chgData name="Barritault, Denis" userId="31958905-2920-4fef-84d2-b4723818abb1" providerId="ADAL" clId="{E8C1567F-8FF8-4EA4-96B0-D2D8370C9E69}" dt="2023-09-08T16:56:51.831" v="215" actId="164"/>
          <ac:spMkLst>
            <pc:docMk/>
            <pc:sldMk cId="833119427" sldId="257"/>
            <ac:spMk id="11" creationId="{0CF9A9EA-7281-96F7-AC18-574EE9203763}"/>
          </ac:spMkLst>
        </pc:spChg>
        <pc:spChg chg="mod topLvl">
          <ac:chgData name="Barritault, Denis" userId="31958905-2920-4fef-84d2-b4723818abb1" providerId="ADAL" clId="{E8C1567F-8FF8-4EA4-96B0-D2D8370C9E69}" dt="2023-09-08T16:56:51.831" v="215" actId="164"/>
          <ac:spMkLst>
            <pc:docMk/>
            <pc:sldMk cId="833119427" sldId="257"/>
            <ac:spMk id="12" creationId="{F7A7F502-91F9-A170-F7B0-E8B2BBB1AD4B}"/>
          </ac:spMkLst>
        </pc:spChg>
        <pc:spChg chg="mod topLvl">
          <ac:chgData name="Barritault, Denis" userId="31958905-2920-4fef-84d2-b4723818abb1" providerId="ADAL" clId="{E8C1567F-8FF8-4EA4-96B0-D2D8370C9E69}" dt="2023-09-08T16:56:51.831" v="215" actId="164"/>
          <ac:spMkLst>
            <pc:docMk/>
            <pc:sldMk cId="833119427" sldId="257"/>
            <ac:spMk id="14" creationId="{9A9CC73D-7199-A419-8AF9-93CD470183C8}"/>
          </ac:spMkLst>
        </pc:spChg>
        <pc:spChg chg="del mod topLvl">
          <ac:chgData name="Barritault, Denis" userId="31958905-2920-4fef-84d2-b4723818abb1" providerId="ADAL" clId="{E8C1567F-8FF8-4EA4-96B0-D2D8370C9E69}" dt="2023-09-07T15:36:58.680" v="108" actId="478"/>
          <ac:spMkLst>
            <pc:docMk/>
            <pc:sldMk cId="833119427" sldId="257"/>
            <ac:spMk id="16" creationId="{9B55E197-6A27-1D70-AF9E-DB0B5CFF6D2B}"/>
          </ac:spMkLst>
        </pc:spChg>
        <pc:spChg chg="del mod topLvl">
          <ac:chgData name="Barritault, Denis" userId="31958905-2920-4fef-84d2-b4723818abb1" providerId="ADAL" clId="{E8C1567F-8FF8-4EA4-96B0-D2D8370C9E69}" dt="2023-09-07T15:37:02.140" v="109" actId="478"/>
          <ac:spMkLst>
            <pc:docMk/>
            <pc:sldMk cId="833119427" sldId="257"/>
            <ac:spMk id="18" creationId="{C1BAE9BC-FAAE-02F0-0276-42B84222A4D4}"/>
          </ac:spMkLst>
        </pc:spChg>
        <pc:spChg chg="add mod">
          <ac:chgData name="Barritault, Denis" userId="31958905-2920-4fef-84d2-b4723818abb1" providerId="ADAL" clId="{E8C1567F-8FF8-4EA4-96B0-D2D8370C9E69}" dt="2023-09-08T16:56:51.831" v="215" actId="164"/>
          <ac:spMkLst>
            <pc:docMk/>
            <pc:sldMk cId="833119427" sldId="257"/>
            <ac:spMk id="22" creationId="{89991D57-51B1-B8BF-D313-09FA8A7327D3}"/>
          </ac:spMkLst>
        </pc:spChg>
        <pc:grpChg chg="add mod">
          <ac:chgData name="Barritault, Denis" userId="31958905-2920-4fef-84d2-b4723818abb1" providerId="ADAL" clId="{E8C1567F-8FF8-4EA4-96B0-D2D8370C9E69}" dt="2023-09-08T16:56:51.831" v="215" actId="164"/>
          <ac:grpSpMkLst>
            <pc:docMk/>
            <pc:sldMk cId="833119427" sldId="257"/>
            <ac:grpSpMk id="15" creationId="{07800B94-1ABC-A208-8B4A-249C41B0C23B}"/>
          </ac:grpSpMkLst>
        </pc:grpChg>
        <pc:grpChg chg="del mod">
          <ac:chgData name="Barritault, Denis" userId="31958905-2920-4fef-84d2-b4723818abb1" providerId="ADAL" clId="{E8C1567F-8FF8-4EA4-96B0-D2D8370C9E69}" dt="2023-09-07T13:58:01.552" v="52" actId="165"/>
          <ac:grpSpMkLst>
            <pc:docMk/>
            <pc:sldMk cId="833119427" sldId="257"/>
            <ac:grpSpMk id="20" creationId="{9519DA5A-832B-2BC9-31EA-FABCA4E853A8}"/>
          </ac:grpSpMkLst>
        </pc:grpChg>
        <pc:cxnChg chg="mod topLvl">
          <ac:chgData name="Barritault, Denis" userId="31958905-2920-4fef-84d2-b4723818abb1" providerId="ADAL" clId="{E8C1567F-8FF8-4EA4-96B0-D2D8370C9E69}" dt="2023-09-08T16:56:51.831" v="215" actId="164"/>
          <ac:cxnSpMkLst>
            <pc:docMk/>
            <pc:sldMk cId="833119427" sldId="257"/>
            <ac:cxnSpMk id="5" creationId="{7FCBF025-8669-E5A9-26DA-2FD5FAD1E48E}"/>
          </ac:cxnSpMkLst>
        </pc:cxnChg>
        <pc:cxnChg chg="mod topLvl">
          <ac:chgData name="Barritault, Denis" userId="31958905-2920-4fef-84d2-b4723818abb1" providerId="ADAL" clId="{E8C1567F-8FF8-4EA4-96B0-D2D8370C9E69}" dt="2023-09-08T16:56:51.831" v="215" actId="164"/>
          <ac:cxnSpMkLst>
            <pc:docMk/>
            <pc:sldMk cId="833119427" sldId="257"/>
            <ac:cxnSpMk id="6" creationId="{4E04AD6F-CABA-FB06-4620-DD7B20D449AC}"/>
          </ac:cxnSpMkLst>
        </pc:cxnChg>
        <pc:cxnChg chg="mod topLvl">
          <ac:chgData name="Barritault, Denis" userId="31958905-2920-4fef-84d2-b4723818abb1" providerId="ADAL" clId="{E8C1567F-8FF8-4EA4-96B0-D2D8370C9E69}" dt="2023-09-08T16:56:51.831" v="215" actId="164"/>
          <ac:cxnSpMkLst>
            <pc:docMk/>
            <pc:sldMk cId="833119427" sldId="257"/>
            <ac:cxnSpMk id="7" creationId="{11021EE1-3A51-9310-7CE4-15FC3077D773}"/>
          </ac:cxnSpMkLst>
        </pc:cxnChg>
        <pc:cxnChg chg="mod topLvl">
          <ac:chgData name="Barritault, Denis" userId="31958905-2920-4fef-84d2-b4723818abb1" providerId="ADAL" clId="{E8C1567F-8FF8-4EA4-96B0-D2D8370C9E69}" dt="2023-09-08T16:56:51.831" v="215" actId="164"/>
          <ac:cxnSpMkLst>
            <pc:docMk/>
            <pc:sldMk cId="833119427" sldId="257"/>
            <ac:cxnSpMk id="9" creationId="{E2115D4C-F37B-4D56-E783-A400B87BDC09}"/>
          </ac:cxnSpMkLst>
        </pc:cxnChg>
        <pc:cxnChg chg="mod topLvl">
          <ac:chgData name="Barritault, Denis" userId="31958905-2920-4fef-84d2-b4723818abb1" providerId="ADAL" clId="{E8C1567F-8FF8-4EA4-96B0-D2D8370C9E69}" dt="2023-09-08T16:56:51.831" v="215" actId="164"/>
          <ac:cxnSpMkLst>
            <pc:docMk/>
            <pc:sldMk cId="833119427" sldId="257"/>
            <ac:cxnSpMk id="13" creationId="{D1C2F33E-9E1A-22F1-4089-844FE94BA0A8}"/>
          </ac:cxnSpMkLst>
        </pc:cxnChg>
        <pc:cxnChg chg="del mod topLvl">
          <ac:chgData name="Barritault, Denis" userId="31958905-2920-4fef-84d2-b4723818abb1" providerId="ADAL" clId="{E8C1567F-8FF8-4EA4-96B0-D2D8370C9E69}" dt="2023-09-07T15:36:54.592" v="106" actId="478"/>
          <ac:cxnSpMkLst>
            <pc:docMk/>
            <pc:sldMk cId="833119427" sldId="257"/>
            <ac:cxnSpMk id="15" creationId="{04F87AEC-A98B-E684-C8D3-22821DF228B9}"/>
          </ac:cxnSpMkLst>
        </pc:cxnChg>
        <pc:cxnChg chg="del mod topLvl">
          <ac:chgData name="Barritault, Denis" userId="31958905-2920-4fef-84d2-b4723818abb1" providerId="ADAL" clId="{E8C1567F-8FF8-4EA4-96B0-D2D8370C9E69}" dt="2023-09-07T15:36:56.341" v="107" actId="478"/>
          <ac:cxnSpMkLst>
            <pc:docMk/>
            <pc:sldMk cId="833119427" sldId="257"/>
            <ac:cxnSpMk id="17" creationId="{D6A596D3-F4B8-A645-B56B-D86C6B61147B}"/>
          </ac:cxnSpMkLst>
        </pc:cxnChg>
        <pc:cxnChg chg="add mod">
          <ac:chgData name="Barritault, Denis" userId="31958905-2920-4fef-84d2-b4723818abb1" providerId="ADAL" clId="{E8C1567F-8FF8-4EA4-96B0-D2D8370C9E69}" dt="2023-09-08T16:56:51.831" v="215" actId="164"/>
          <ac:cxnSpMkLst>
            <pc:docMk/>
            <pc:sldMk cId="833119427" sldId="257"/>
            <ac:cxnSpMk id="21" creationId="{04F41218-76E2-5F5C-74E8-F0CD1395B3B1}"/>
          </ac:cxnSpMkLst>
        </pc:cxnChg>
      </pc:sldChg>
      <pc:sldChg chg="add">
        <pc:chgData name="Barritault, Denis" userId="31958905-2920-4fef-84d2-b4723818abb1" providerId="ADAL" clId="{E8C1567F-8FF8-4EA4-96B0-D2D8370C9E69}" dt="2023-08-28T16:00:21.382" v="2"/>
        <pc:sldMkLst>
          <pc:docMk/>
          <pc:sldMk cId="2576746520" sldId="260"/>
        </pc:sldMkLst>
      </pc:sldChg>
      <pc:sldChg chg="addSp modSp mod">
        <pc:chgData name="Barritault, Denis" userId="31958905-2920-4fef-84d2-b4723818abb1" providerId="ADAL" clId="{E8C1567F-8FF8-4EA4-96B0-D2D8370C9E69}" dt="2023-09-08T16:58:39.660" v="322" actId="20577"/>
        <pc:sldMkLst>
          <pc:docMk/>
          <pc:sldMk cId="4119271169" sldId="277"/>
        </pc:sldMkLst>
        <pc:spChg chg="mod">
          <ac:chgData name="Barritault, Denis" userId="31958905-2920-4fef-84d2-b4723818abb1" providerId="ADAL" clId="{E8C1567F-8FF8-4EA4-96B0-D2D8370C9E69}" dt="2023-09-08T16:58:26.195" v="316" actId="164"/>
          <ac:spMkLst>
            <pc:docMk/>
            <pc:sldMk cId="4119271169" sldId="277"/>
            <ac:spMk id="2" creationId="{13833ECA-D3B1-BCCE-5DBA-D2DAD0C215F0}"/>
          </ac:spMkLst>
        </pc:spChg>
        <pc:spChg chg="mod">
          <ac:chgData name="Barritault, Denis" userId="31958905-2920-4fef-84d2-b4723818abb1" providerId="ADAL" clId="{E8C1567F-8FF8-4EA4-96B0-D2D8370C9E69}" dt="2023-09-08T16:58:26.195" v="316" actId="164"/>
          <ac:spMkLst>
            <pc:docMk/>
            <pc:sldMk cId="4119271169" sldId="277"/>
            <ac:spMk id="3" creationId="{2E39F9BC-721E-7C4C-7643-A2B5446063FC}"/>
          </ac:spMkLst>
        </pc:spChg>
        <pc:spChg chg="mod">
          <ac:chgData name="Barritault, Denis" userId="31958905-2920-4fef-84d2-b4723818abb1" providerId="ADAL" clId="{E8C1567F-8FF8-4EA4-96B0-D2D8370C9E69}" dt="2023-08-23T08:06:37.455" v="0" actId="207"/>
          <ac:spMkLst>
            <pc:docMk/>
            <pc:sldMk cId="4119271169" sldId="277"/>
            <ac:spMk id="95" creationId="{B0D96552-90D5-4BA5-8B45-2815EEEA658E}"/>
          </ac:spMkLst>
        </pc:spChg>
        <pc:spChg chg="mod">
          <ac:chgData name="Barritault, Denis" userId="31958905-2920-4fef-84d2-b4723818abb1" providerId="ADAL" clId="{E8C1567F-8FF8-4EA4-96B0-D2D8370C9E69}" dt="2023-08-23T08:06:44.330" v="1" actId="207"/>
          <ac:spMkLst>
            <pc:docMk/>
            <pc:sldMk cId="4119271169" sldId="277"/>
            <ac:spMk id="96" creationId="{FA7B7595-79C7-4F47-911A-7B3B172B8768}"/>
          </ac:spMkLst>
        </pc:spChg>
        <pc:spChg chg="mod">
          <ac:chgData name="Barritault, Denis" userId="31958905-2920-4fef-84d2-b4723818abb1" providerId="ADAL" clId="{E8C1567F-8FF8-4EA4-96B0-D2D8370C9E69}" dt="2023-09-08T16:58:39.660" v="322" actId="20577"/>
          <ac:spMkLst>
            <pc:docMk/>
            <pc:sldMk cId="4119271169" sldId="277"/>
            <ac:spMk id="128" creationId="{0B20B398-CEF6-C259-865D-DB35900A5E6B}"/>
          </ac:spMkLst>
        </pc:spChg>
        <pc:grpChg chg="add mod">
          <ac:chgData name="Barritault, Denis" userId="31958905-2920-4fef-84d2-b4723818abb1" providerId="ADAL" clId="{E8C1567F-8FF8-4EA4-96B0-D2D8370C9E69}" dt="2023-09-08T16:58:26.195" v="316" actId="164"/>
          <ac:grpSpMkLst>
            <pc:docMk/>
            <pc:sldMk cId="4119271169" sldId="277"/>
            <ac:grpSpMk id="6" creationId="{75156E64-5D6F-60EB-3378-2AE6EF5A9198}"/>
          </ac:grpSpMkLst>
        </pc:grpChg>
        <pc:grpChg chg="mod">
          <ac:chgData name="Barritault, Denis" userId="31958905-2920-4fef-84d2-b4723818abb1" providerId="ADAL" clId="{E8C1567F-8FF8-4EA4-96B0-D2D8370C9E69}" dt="2023-09-08T16:58:26.195" v="316" actId="164"/>
          <ac:grpSpMkLst>
            <pc:docMk/>
            <pc:sldMk cId="4119271169" sldId="277"/>
            <ac:grpSpMk id="103" creationId="{18AB8DE8-4EF9-4DD7-BD46-9497E4D27946}"/>
          </ac:grpSpMkLst>
        </pc:grpChg>
      </pc:sldChg>
      <pc:sldChg chg="del ord">
        <pc:chgData name="Barritault, Denis" userId="31958905-2920-4fef-84d2-b4723818abb1" providerId="ADAL" clId="{E8C1567F-8FF8-4EA4-96B0-D2D8370C9E69}" dt="2023-09-07T13:58:46.507" v="94" actId="47"/>
        <pc:sldMkLst>
          <pc:docMk/>
          <pc:sldMk cId="786923358" sldId="278"/>
        </pc:sldMkLst>
      </pc:sldChg>
      <pc:sldChg chg="addSp delSp modSp add mod">
        <pc:chgData name="Barritault, Denis" userId="31958905-2920-4fef-84d2-b4723818abb1" providerId="ADAL" clId="{E8C1567F-8FF8-4EA4-96B0-D2D8370C9E69}" dt="2023-09-08T16:58:19.150" v="315" actId="164"/>
        <pc:sldMkLst>
          <pc:docMk/>
          <pc:sldMk cId="3590388111" sldId="279"/>
        </pc:sldMkLst>
        <pc:spChg chg="mod">
          <ac:chgData name="Barritault, Denis" userId="31958905-2920-4fef-84d2-b4723818abb1" providerId="ADAL" clId="{E8C1567F-8FF8-4EA4-96B0-D2D8370C9E69}" dt="2023-09-08T16:40:04.836" v="153" actId="165"/>
          <ac:spMkLst>
            <pc:docMk/>
            <pc:sldMk cId="3590388111" sldId="279"/>
            <ac:spMk id="5" creationId="{7A44B213-0AC8-9F7F-A88C-24E74AC1764B}"/>
          </ac:spMkLst>
        </pc:spChg>
        <pc:spChg chg="mod">
          <ac:chgData name="Barritault, Denis" userId="31958905-2920-4fef-84d2-b4723818abb1" providerId="ADAL" clId="{E8C1567F-8FF8-4EA4-96B0-D2D8370C9E69}" dt="2023-09-08T16:40:04.836" v="153" actId="165"/>
          <ac:spMkLst>
            <pc:docMk/>
            <pc:sldMk cId="3590388111" sldId="279"/>
            <ac:spMk id="6" creationId="{1B52A791-C25A-FDE8-2120-9687ACF50018}"/>
          </ac:spMkLst>
        </pc:spChg>
        <pc:spChg chg="mod topLvl">
          <ac:chgData name="Barritault, Denis" userId="31958905-2920-4fef-84d2-b4723818abb1" providerId="ADAL" clId="{E8C1567F-8FF8-4EA4-96B0-D2D8370C9E69}" dt="2023-09-08T16:56:57.327" v="216" actId="164"/>
          <ac:spMkLst>
            <pc:docMk/>
            <pc:sldMk cId="3590388111" sldId="279"/>
            <ac:spMk id="8" creationId="{5F2BCBC3-A610-70BA-87CD-60C4BCF020C3}"/>
          </ac:spMkLst>
        </pc:spChg>
        <pc:spChg chg="mod topLvl">
          <ac:chgData name="Barritault, Denis" userId="31958905-2920-4fef-84d2-b4723818abb1" providerId="ADAL" clId="{E8C1567F-8FF8-4EA4-96B0-D2D8370C9E69}" dt="2023-09-08T16:56:57.327" v="216" actId="164"/>
          <ac:spMkLst>
            <pc:docMk/>
            <pc:sldMk cId="3590388111" sldId="279"/>
            <ac:spMk id="9" creationId="{600430D4-F2C3-880D-1D5E-72EA7D15B056}"/>
          </ac:spMkLst>
        </pc:spChg>
        <pc:spChg chg="mod topLvl">
          <ac:chgData name="Barritault, Denis" userId="31958905-2920-4fef-84d2-b4723818abb1" providerId="ADAL" clId="{E8C1567F-8FF8-4EA4-96B0-D2D8370C9E69}" dt="2023-09-08T16:56:57.327" v="216" actId="164"/>
          <ac:spMkLst>
            <pc:docMk/>
            <pc:sldMk cId="3590388111" sldId="279"/>
            <ac:spMk id="12" creationId="{97242336-A293-8A8F-31E5-8E560819EFD0}"/>
          </ac:spMkLst>
        </pc:spChg>
        <pc:spChg chg="mod topLvl">
          <ac:chgData name="Barritault, Denis" userId="31958905-2920-4fef-84d2-b4723818abb1" providerId="ADAL" clId="{E8C1567F-8FF8-4EA4-96B0-D2D8370C9E69}" dt="2023-09-08T16:56:57.327" v="216" actId="164"/>
          <ac:spMkLst>
            <pc:docMk/>
            <pc:sldMk cId="3590388111" sldId="279"/>
            <ac:spMk id="14" creationId="{564C38E7-4A96-DDF5-57EC-74495BB6C1BD}"/>
          </ac:spMkLst>
        </pc:spChg>
        <pc:spChg chg="mod topLvl">
          <ac:chgData name="Barritault, Denis" userId="31958905-2920-4fef-84d2-b4723818abb1" providerId="ADAL" clId="{E8C1567F-8FF8-4EA4-96B0-D2D8370C9E69}" dt="2023-09-08T16:56:57.327" v="216" actId="164"/>
          <ac:spMkLst>
            <pc:docMk/>
            <pc:sldMk cId="3590388111" sldId="279"/>
            <ac:spMk id="15" creationId="{F0D506A6-767A-6E08-521A-CD6120832D73}"/>
          </ac:spMkLst>
        </pc:spChg>
        <pc:spChg chg="del mod topLvl">
          <ac:chgData name="Barritault, Denis" userId="31958905-2920-4fef-84d2-b4723818abb1" providerId="ADAL" clId="{E8C1567F-8FF8-4EA4-96B0-D2D8370C9E69}" dt="2023-09-08T16:41:07.213" v="164" actId="478"/>
          <ac:spMkLst>
            <pc:docMk/>
            <pc:sldMk cId="3590388111" sldId="279"/>
            <ac:spMk id="16" creationId="{DA6BEAE5-19A3-9A4D-A2A8-6B4CC52059F6}"/>
          </ac:spMkLst>
        </pc:spChg>
        <pc:spChg chg="del mod topLvl">
          <ac:chgData name="Barritault, Denis" userId="31958905-2920-4fef-84d2-b4723818abb1" providerId="ADAL" clId="{E8C1567F-8FF8-4EA4-96B0-D2D8370C9E69}" dt="2023-09-08T16:41:04.848" v="163" actId="478"/>
          <ac:spMkLst>
            <pc:docMk/>
            <pc:sldMk cId="3590388111" sldId="279"/>
            <ac:spMk id="17" creationId="{B8EAB03C-640A-588E-5549-AE1F829FCE50}"/>
          </ac:spMkLst>
        </pc:spChg>
        <pc:spChg chg="add mod">
          <ac:chgData name="Barritault, Denis" userId="31958905-2920-4fef-84d2-b4723818abb1" providerId="ADAL" clId="{E8C1567F-8FF8-4EA4-96B0-D2D8370C9E69}" dt="2023-09-08T16:58:19.150" v="315" actId="164"/>
          <ac:spMkLst>
            <pc:docMk/>
            <pc:sldMk cId="3590388111" sldId="279"/>
            <ac:spMk id="20" creationId="{6284E183-5D78-1DE9-0141-817E560E8466}"/>
          </ac:spMkLst>
        </pc:spChg>
        <pc:spChg chg="add mod">
          <ac:chgData name="Barritault, Denis" userId="31958905-2920-4fef-84d2-b4723818abb1" providerId="ADAL" clId="{E8C1567F-8FF8-4EA4-96B0-D2D8370C9E69}" dt="2023-09-08T16:58:19.150" v="315" actId="164"/>
          <ac:spMkLst>
            <pc:docMk/>
            <pc:sldMk cId="3590388111" sldId="279"/>
            <ac:spMk id="21" creationId="{F672771B-0052-45B6-F268-D62857935757}"/>
          </ac:spMkLst>
        </pc:spChg>
        <pc:spChg chg="add mod">
          <ac:chgData name="Barritault, Denis" userId="31958905-2920-4fef-84d2-b4723818abb1" providerId="ADAL" clId="{E8C1567F-8FF8-4EA4-96B0-D2D8370C9E69}" dt="2023-09-08T16:58:19.150" v="315" actId="164"/>
          <ac:spMkLst>
            <pc:docMk/>
            <pc:sldMk cId="3590388111" sldId="279"/>
            <ac:spMk id="22" creationId="{88BF488C-5C92-0A52-8BF6-BA77565BAF33}"/>
          </ac:spMkLst>
        </pc:spChg>
        <pc:grpChg chg="mod topLvl">
          <ac:chgData name="Barritault, Denis" userId="31958905-2920-4fef-84d2-b4723818abb1" providerId="ADAL" clId="{E8C1567F-8FF8-4EA4-96B0-D2D8370C9E69}" dt="2023-09-08T16:56:57.327" v="216" actId="164"/>
          <ac:grpSpMkLst>
            <pc:docMk/>
            <pc:sldMk cId="3590388111" sldId="279"/>
            <ac:grpSpMk id="7" creationId="{AC7360ED-3D4A-AA09-24B5-E846134FF515}"/>
          </ac:grpSpMkLst>
        </pc:grpChg>
        <pc:grpChg chg="add del">
          <ac:chgData name="Barritault, Denis" userId="31958905-2920-4fef-84d2-b4723818abb1" providerId="ADAL" clId="{E8C1567F-8FF8-4EA4-96B0-D2D8370C9E69}" dt="2023-09-08T16:40:04.836" v="153" actId="165"/>
          <ac:grpSpMkLst>
            <pc:docMk/>
            <pc:sldMk cId="3590388111" sldId="279"/>
            <ac:grpSpMk id="18" creationId="{E01DE9D8-5332-600A-FC77-754B9D05AB64}"/>
          </ac:grpSpMkLst>
        </pc:grpChg>
        <pc:grpChg chg="add mod">
          <ac:chgData name="Barritault, Denis" userId="31958905-2920-4fef-84d2-b4723818abb1" providerId="ADAL" clId="{E8C1567F-8FF8-4EA4-96B0-D2D8370C9E69}" dt="2023-09-08T16:58:19.150" v="315" actId="164"/>
          <ac:grpSpMkLst>
            <pc:docMk/>
            <pc:sldMk cId="3590388111" sldId="279"/>
            <ac:grpSpMk id="19" creationId="{53A51BE0-CC26-5F08-B799-A6FBCF97CDCD}"/>
          </ac:grpSpMkLst>
        </pc:grpChg>
        <pc:grpChg chg="add mod">
          <ac:chgData name="Barritault, Denis" userId="31958905-2920-4fef-84d2-b4723818abb1" providerId="ADAL" clId="{E8C1567F-8FF8-4EA4-96B0-D2D8370C9E69}" dt="2023-09-08T16:58:19.150" v="315" actId="164"/>
          <ac:grpSpMkLst>
            <pc:docMk/>
            <pc:sldMk cId="3590388111" sldId="279"/>
            <ac:grpSpMk id="23" creationId="{6B20ED3F-C41C-2514-B1CD-97CCA0B9B092}"/>
          </ac:grpSpMkLst>
        </pc:grpChg>
        <pc:picChg chg="add del mod ord modCrop">
          <ac:chgData name="Barritault, Denis" userId="31958905-2920-4fef-84d2-b4723818abb1" providerId="ADAL" clId="{E8C1567F-8FF8-4EA4-96B0-D2D8370C9E69}" dt="2023-09-08T16:55:22.667" v="167" actId="478"/>
          <ac:picMkLst>
            <pc:docMk/>
            <pc:sldMk cId="3590388111" sldId="279"/>
            <ac:picMk id="3" creationId="{A9785F16-EFE6-AA05-678E-F42D10F9622C}"/>
          </ac:picMkLst>
        </pc:picChg>
        <pc:picChg chg="mod">
          <ac:chgData name="Barritault, Denis" userId="31958905-2920-4fef-84d2-b4723818abb1" providerId="ADAL" clId="{E8C1567F-8FF8-4EA4-96B0-D2D8370C9E69}" dt="2023-09-08T16:40:04.836" v="153" actId="165"/>
          <ac:picMkLst>
            <pc:docMk/>
            <pc:sldMk cId="3590388111" sldId="279"/>
            <ac:picMk id="4" creationId="{D55B6E6F-FD22-0EB6-B5BA-850AC87C77C1}"/>
          </ac:picMkLst>
        </pc:picChg>
        <pc:picChg chg="add del mod topLvl">
          <ac:chgData name="Barritault, Denis" userId="31958905-2920-4fef-84d2-b4723818abb1" providerId="ADAL" clId="{E8C1567F-8FF8-4EA4-96B0-D2D8370C9E69}" dt="2023-09-08T16:40:51.430" v="162" actId="478"/>
          <ac:picMkLst>
            <pc:docMk/>
            <pc:sldMk cId="3590388111" sldId="279"/>
            <ac:picMk id="11" creationId="{882BAD10-2A9D-5253-D1EE-ABE239BA237B}"/>
          </ac:picMkLst>
        </pc:picChg>
        <pc:picChg chg="add mod ord modCrop">
          <ac:chgData name="Barritault, Denis" userId="31958905-2920-4fef-84d2-b4723818abb1" providerId="ADAL" clId="{E8C1567F-8FF8-4EA4-96B0-D2D8370C9E69}" dt="2023-09-08T16:56:57.327" v="216" actId="164"/>
          <ac:picMkLst>
            <pc:docMk/>
            <pc:sldMk cId="3590388111" sldId="279"/>
            <ac:picMk id="13" creationId="{96D33C3E-C355-08FA-5977-EBA2FB63FD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8D7D-6607-4290-BBF4-28E651C13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58F49-3C6A-49EA-845C-26D0C9FD8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13F8-6C92-44CA-8C4E-58D7454D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C4A9-198A-4D4F-8375-BB86A779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5D22-BBC1-40AD-976A-578C32C2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66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48FA-B2AA-4BE5-8FFF-6B2110DA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E503-E325-4AD9-AA9F-E73B89CF4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F2CC-8F78-49E2-A9AC-67B57A7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3516-E4FA-4ABB-8468-FF9F06AF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342FC-CDD4-443C-B5AC-67AF9130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12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8838D-D0DC-4087-A72B-BEC1E8A39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7CD7F-CE2D-430C-9CAF-30E0677B8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270E5-8FBB-4686-AEAB-C2C6BC25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79101-CE34-4B52-B657-BBD29AAE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172AF-B664-43B1-A0CF-19114089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24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FD66-0CCB-4F02-BE43-13AAC7C2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8E78-410F-4903-8821-E8E2628F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59AB4-C5CE-4C02-A09E-7977B8A3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8A0F-68D6-45B4-9EB4-383338A8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D9D49-09E4-45D2-923B-9A67EEA9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79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4593-7BD2-4D8A-9138-11F24845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E2208-01C5-4881-9021-38BFA26FE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2F2C6-2937-49A9-A5FC-71D5AC53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9461B-C893-4C47-96F2-D4D56CDB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A87FF-68B5-4A30-880E-F240852E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65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D800-7C14-4014-AB55-96443697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60C0-AE58-4555-BD68-13E98D5A2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7CD02-E557-4A25-BD7A-7D662D178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C6FA8-D430-4C0E-8670-A6C61B49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5C93E-5D65-47A6-9B05-A9BD1D2E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FF955-2CF4-4422-AFD4-7BA5D13A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86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1A88-A21B-400E-AFE2-811DF2BE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CE6F4-194B-49D4-A392-A8ACB23CE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E50CD-33D9-4C13-8EC9-506ADA6F8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DE1C0-B421-46BD-8AD1-87411D4B4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5ACC7-A43A-446C-B224-F018FB418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8E647-FCF2-4ADF-B241-5CE44EC3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8410-4A8E-4DAB-B1A5-4ECFFC47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AC4EF-E271-4BA6-9344-001429A4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45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C239-A1FB-4099-B758-871D3EC6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9546C-7164-4F8D-8299-1343F227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BCAB7-F945-438B-BEF8-75E2B375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8B7D7-68A4-47E2-BDC6-8E3ED3F7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78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C9541-C798-4ABB-BF0C-B008CAEA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93674-1284-485C-903A-579F9CC8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717E9-6976-4F16-B0E0-570C23D9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00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E8B3-73DE-493B-889D-4C59C700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C6F6-B5B3-4117-8914-82D6DD7E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1854D-7738-492E-9B93-F5C689B5D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60C7B-97F1-4877-BD9A-D5412E45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3897A-6132-4D52-AF31-FB9A0028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111CE-E0BB-4DCA-9C7B-7E7B3A41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46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B19D-3F23-4B77-B5BB-BED1A42F8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DF21B-3181-41EA-9647-D1B604488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D2158-A946-4EF9-A3F1-44F61059D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E022C-D55F-48C7-9ADF-44CDD14F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D6B2-6E72-414D-A401-C31D54EA2B4F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5D37F-7512-4D29-97EC-CBAB1D73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B3883-162F-41CD-8B39-5426B5FB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7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A53BA-AC49-4363-B87B-1B035295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AC808-24C3-45CB-A31F-359272E7D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5F9AB-9D8A-41F0-B17A-687C2D83B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9D6B2-6E72-414D-A401-C31D54EA2B4F}" type="datetimeFigureOut">
              <a:rPr lang="fr-FR" smtClean="0"/>
              <a:t>09/09/2023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5CBC-176C-43E2-92E5-5C423EB98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0E6AC-2A44-400D-AB0E-5D7157CDF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8F4E3-D314-4B12-B9FC-8C87B18BFC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06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8AB8DE8-4EF9-4DD7-BD46-9497E4D27946}"/>
              </a:ext>
            </a:extLst>
          </p:cNvPr>
          <p:cNvGrpSpPr/>
          <p:nvPr/>
        </p:nvGrpSpPr>
        <p:grpSpPr>
          <a:xfrm>
            <a:off x="5529130" y="1840756"/>
            <a:ext cx="4990735" cy="4770837"/>
            <a:chOff x="2153543" y="558333"/>
            <a:chExt cx="5947870" cy="5685792"/>
          </a:xfrm>
          <a:noFill/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4C0E04B-DDAB-475F-B740-F9C83D04CEA5}"/>
                </a:ext>
              </a:extLst>
            </p:cNvPr>
            <p:cNvGrpSpPr/>
            <p:nvPr/>
          </p:nvGrpSpPr>
          <p:grpSpPr>
            <a:xfrm>
              <a:off x="2153543" y="558333"/>
              <a:ext cx="529840" cy="5685792"/>
              <a:chOff x="2153541" y="558333"/>
              <a:chExt cx="529840" cy="5685792"/>
            </a:xfrm>
            <a:grpFill/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3C0481A-5C02-4726-BEE1-8B0E1623A694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  <a:grpFill/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6B181A0-FFE3-4830-8C5B-3EC712C13690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6126AFB-45D3-494F-8682-C3795E953A84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6F3718B-D615-4DC8-BFDD-7B30E2163971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F24B43A-09E0-4282-8F43-C71058235C28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CC631E9-F49D-46E8-AA11-3412B43B4AB8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DBA2DB9-9436-4F63-A8C0-91570E961503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E9E0B01-BD8D-4498-A6D5-5C55101B2739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CFA436B-C33A-42C2-962D-5E9C6980E276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445825C-108A-4834-938B-D120E2E32B6A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B97AE2E-4F0B-4246-8034-7DE3027470D8}"/>
                </a:ext>
              </a:extLst>
            </p:cNvPr>
            <p:cNvGrpSpPr/>
            <p:nvPr/>
          </p:nvGrpSpPr>
          <p:grpSpPr>
            <a:xfrm>
              <a:off x="2818691" y="558333"/>
              <a:ext cx="529840" cy="5685792"/>
              <a:chOff x="2153541" y="558333"/>
              <a:chExt cx="529840" cy="5685792"/>
            </a:xfrm>
            <a:grpFill/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7FBE811-42DB-4E95-ACB8-D76F047FEFE7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  <a:grpFill/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C6AC745-9125-4009-9AD4-FDFEB929DDB4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DF36D2A-C8A4-4FAE-9A1A-91F9BED28C33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BFF9486-E271-42FB-BCD9-730FE61A9865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26E179E-2114-4DA2-A2F9-47993021D119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66C3FB1-203D-45A2-BFD4-8E1A9988C20C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5F6D947D-53BE-4FD9-AEFC-B83F0E12A550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1CE555F-47D4-4156-BCAC-A3189E4EA4B4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13F7921-A7D8-4F94-9360-502BF969BF87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7F835B9-7DD8-4719-9F2C-6ADD4F2885A2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17E9969-DFCB-499A-A491-B62AB80F6B6A}"/>
                </a:ext>
              </a:extLst>
            </p:cNvPr>
            <p:cNvGrpSpPr/>
            <p:nvPr/>
          </p:nvGrpSpPr>
          <p:grpSpPr>
            <a:xfrm>
              <a:off x="3483839" y="558333"/>
              <a:ext cx="529840" cy="5685792"/>
              <a:chOff x="2153541" y="558333"/>
              <a:chExt cx="529840" cy="5685792"/>
            </a:xfrm>
            <a:grpFill/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3AEA86B-3640-4331-B74A-56E1C55EAB56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24C27CA-581E-4BB8-9D62-7B8F9738E6E3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463BF5B-4933-40B8-8C7F-F12BF9E8466B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FA84163-04E0-4EA1-8389-0BE552C1B16C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F234186-50C8-4D8D-A9FB-8EEEA74815D9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ADB8D0D-4944-49F2-B3AF-591474745D92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C82A6F9-B2DB-4B4E-A097-69DD22D6B831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004482D-1FBF-49D9-824E-EFD5E4D86DAB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6B04BEE-FE6C-4245-BA7A-6513C87BAA71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41D093A-B0F2-4911-B995-D10217BCF3D3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84E7D61-0BBD-42A4-B779-CEF4F296D11D}"/>
                </a:ext>
              </a:extLst>
            </p:cNvPr>
            <p:cNvGrpSpPr/>
            <p:nvPr/>
          </p:nvGrpSpPr>
          <p:grpSpPr>
            <a:xfrm>
              <a:off x="4148986" y="558333"/>
              <a:ext cx="529840" cy="5685792"/>
              <a:chOff x="2153541" y="558333"/>
              <a:chExt cx="529840" cy="5685792"/>
            </a:xfrm>
            <a:grpFill/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26817BC-4D2E-4104-A4EB-D812E5D744AD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  <a:grpFill/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89113366-431B-49D4-8EA4-137FB6D396B5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DA6C314-570D-4CA0-A6FA-96B1CC87ADFA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1B8B822-B2E1-47A4-8769-E02EF21E8FCB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47E1101F-945E-4FFE-A107-77C8C2845BD2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900" dirty="0">
                      <a:solidFill>
                        <a:schemeClr val="tx1"/>
                      </a:solidFill>
                    </a:rPr>
                    <a:t>Next </a:t>
                  </a:r>
                  <a:r>
                    <a:rPr lang="fr-FR" sz="900" dirty="0" err="1">
                      <a:solidFill>
                        <a:schemeClr val="tx1"/>
                      </a:solidFill>
                    </a:rPr>
                    <a:t>step</a:t>
                  </a:r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6B116E0-7E8F-422B-9FFB-0F9572563E1C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2156A066-87BF-4BB0-9420-453D4CF2A96E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836959F-F76C-47B4-9749-390E3171E10B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08EFD96-BC3F-4DF6-848A-545F5EA9CF72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A32F218-D6CB-4101-BA3D-5FF947D43A50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67C8B83-5814-43DE-BBB8-D23DCB7BB0AF}"/>
                </a:ext>
              </a:extLst>
            </p:cNvPr>
            <p:cNvGrpSpPr/>
            <p:nvPr/>
          </p:nvGrpSpPr>
          <p:grpSpPr>
            <a:xfrm>
              <a:off x="4814134" y="558333"/>
              <a:ext cx="529840" cy="5685792"/>
              <a:chOff x="2153541" y="558333"/>
              <a:chExt cx="529840" cy="5685792"/>
            </a:xfrm>
            <a:grpFill/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C3D6BC6-0E9B-4D13-BD7A-43E88806FA68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  <a:grpFill/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D0A0888-749A-49E5-98BF-7226999A6458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CF8F5F7-B7AE-435A-A9C6-BE78ECA0ED8A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08B1756-F0CB-46CC-8051-F5F8D374F8A3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683B7C3-7432-4072-BD7B-3CEB3FAEDC65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4E98A7E-F38C-4854-816A-43BA4BA79BA8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359FB259-EC51-486A-A176-A157DDDDEEDD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4BDF09D-4B1D-4EE7-AAED-07179DF69F31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21676A1-63D1-4F69-90C0-264048CD463B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23AD004-1907-4FEC-A370-BAFADD283786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04797FF-4E34-4F02-A34C-89E7EC24A87A}"/>
                </a:ext>
              </a:extLst>
            </p:cNvPr>
            <p:cNvGrpSpPr/>
            <p:nvPr/>
          </p:nvGrpSpPr>
          <p:grpSpPr>
            <a:xfrm>
              <a:off x="5479282" y="558333"/>
              <a:ext cx="529840" cy="5685792"/>
              <a:chOff x="2153541" y="558333"/>
              <a:chExt cx="529840" cy="5685792"/>
            </a:xfrm>
            <a:grpFill/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CECB8672-5F71-4F0D-AF5A-3337455BE467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  <a:grpFill/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20C5FE62-40F0-4C28-9F5B-576A6A44CDDF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8DE1841B-FE47-420D-836C-912979465C64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43E429AA-04A7-4B25-A52D-8B5DC5275676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060556A-B83D-42F0-9766-75E001E7B3B3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A3EC50F-6CB5-4E02-9BA7-5D1714BE5138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4A9F2B5A-888B-4AF9-BC51-A8610BAD7786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B3CF75F-248F-4238-99DA-E8CDB6E00910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A5C1A17-91E5-4F3D-B385-F8ADC0EE34E7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E12290E-255C-46FF-B36D-0AA524549A64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A49D61B-8ADC-417B-9DC0-1AC6BF822055}"/>
                </a:ext>
              </a:extLst>
            </p:cNvPr>
            <p:cNvGrpSpPr/>
            <p:nvPr/>
          </p:nvGrpSpPr>
          <p:grpSpPr>
            <a:xfrm>
              <a:off x="6144429" y="558333"/>
              <a:ext cx="529840" cy="5685792"/>
              <a:chOff x="2153541" y="558333"/>
              <a:chExt cx="529840" cy="5685792"/>
            </a:xfrm>
            <a:grpFill/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1F1178BB-3A6E-407B-86E8-13E597F487C1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  <a:grpFill/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96AD8631-01A7-48A8-B031-BB3533606AE4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76DE09F-E4DA-4F77-9E6A-977C9AE4C773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9DC91636-3993-4449-A49A-457385102FDC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213A10AD-40B0-4FC5-8883-01DA4E2165F8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E863A2D-FD68-4053-B81A-F130C6813383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8FD88966-CE7B-4E94-9567-310BF54E7C85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E492DC6-8AC4-4F3B-A65C-CE6DDDAA7DCB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60C79FF9-6817-40BB-B031-B02AE55CB9DF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328331-4A7B-4A2E-AD89-8EEAE3B47BE2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02EE94C-CBBD-4E6B-AA3F-D903726D848F}"/>
                </a:ext>
              </a:extLst>
            </p:cNvPr>
            <p:cNvGrpSpPr/>
            <p:nvPr/>
          </p:nvGrpSpPr>
          <p:grpSpPr>
            <a:xfrm>
              <a:off x="6809576" y="558333"/>
              <a:ext cx="529840" cy="5685792"/>
              <a:chOff x="2153541" y="558333"/>
              <a:chExt cx="529840" cy="5685792"/>
            </a:xfrm>
            <a:grpFill/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9629D585-E578-43DC-9F74-9021914E3708}"/>
                  </a:ext>
                </a:extLst>
              </p:cNvPr>
              <p:cNvGrpSpPr/>
              <p:nvPr/>
            </p:nvGrpSpPr>
            <p:grpSpPr>
              <a:xfrm>
                <a:off x="2153541" y="1264778"/>
                <a:ext cx="529840" cy="4979347"/>
                <a:chOff x="2153541" y="1264778"/>
                <a:chExt cx="529840" cy="4979347"/>
              </a:xfrm>
              <a:grpFill/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0F052E4-1E83-4283-888C-9F50CC615DFA}"/>
                    </a:ext>
                  </a:extLst>
                </p:cNvPr>
                <p:cNvSpPr/>
                <p:nvPr/>
              </p:nvSpPr>
              <p:spPr>
                <a:xfrm>
                  <a:off x="2153541" y="1264778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1785AC6D-F399-4807-B169-11F8FE3B3C2E}"/>
                    </a:ext>
                  </a:extLst>
                </p:cNvPr>
                <p:cNvSpPr/>
                <p:nvPr/>
              </p:nvSpPr>
              <p:spPr>
                <a:xfrm>
                  <a:off x="2153541" y="1895743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D33A6419-6CD1-4ED3-86EC-0E4CB591ECE5}"/>
                    </a:ext>
                  </a:extLst>
                </p:cNvPr>
                <p:cNvSpPr/>
                <p:nvPr/>
              </p:nvSpPr>
              <p:spPr>
                <a:xfrm>
                  <a:off x="2153541" y="2526708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9004DB79-153E-442D-86B4-617A02A80E89}"/>
                    </a:ext>
                  </a:extLst>
                </p:cNvPr>
                <p:cNvSpPr/>
                <p:nvPr/>
              </p:nvSpPr>
              <p:spPr>
                <a:xfrm>
                  <a:off x="2153541" y="3157673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288D2A49-F37C-40AB-9D36-9BD43B652BFD}"/>
                    </a:ext>
                  </a:extLst>
                </p:cNvPr>
                <p:cNvSpPr/>
                <p:nvPr/>
              </p:nvSpPr>
              <p:spPr>
                <a:xfrm>
                  <a:off x="2153541" y="382139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7054483-FCA8-4F37-8583-1E7BAC92361E}"/>
                    </a:ext>
                  </a:extLst>
                </p:cNvPr>
                <p:cNvSpPr/>
                <p:nvPr/>
              </p:nvSpPr>
              <p:spPr>
                <a:xfrm>
                  <a:off x="2153541" y="445235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5913D92-5FED-4C0C-B3DA-FE3270B02734}"/>
                    </a:ext>
                  </a:extLst>
                </p:cNvPr>
                <p:cNvSpPr/>
                <p:nvPr/>
              </p:nvSpPr>
              <p:spPr>
                <a:xfrm>
                  <a:off x="2153541" y="5083320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3E9682DE-1BFF-4C16-8F50-5777D4995843}"/>
                    </a:ext>
                  </a:extLst>
                </p:cNvPr>
                <p:cNvSpPr/>
                <p:nvPr/>
              </p:nvSpPr>
              <p:spPr>
                <a:xfrm>
                  <a:off x="2153541" y="5714285"/>
                  <a:ext cx="529840" cy="52984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4A1AD30-D39A-46C5-B311-AC0E1D6E18FB}"/>
                  </a:ext>
                </a:extLst>
              </p:cNvPr>
              <p:cNvSpPr/>
              <p:nvPr/>
            </p:nvSpPr>
            <p:spPr>
              <a:xfrm>
                <a:off x="2153541" y="558333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71DAC79-B294-4AC7-AD73-A7354AFF8241}"/>
                </a:ext>
              </a:extLst>
            </p:cNvPr>
            <p:cNvGrpSpPr/>
            <p:nvPr/>
          </p:nvGrpSpPr>
          <p:grpSpPr>
            <a:xfrm>
              <a:off x="7571573" y="1264778"/>
              <a:ext cx="529840" cy="4979347"/>
              <a:chOff x="7571573" y="1264778"/>
              <a:chExt cx="529840" cy="4979347"/>
            </a:xfrm>
            <a:grpFill/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8BB178A-062D-4139-92BE-17195C1CF012}"/>
                  </a:ext>
                </a:extLst>
              </p:cNvPr>
              <p:cNvSpPr/>
              <p:nvPr/>
            </p:nvSpPr>
            <p:spPr>
              <a:xfrm>
                <a:off x="7571573" y="1264778"/>
                <a:ext cx="529840" cy="5298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0D96552-90D5-4BA5-8B45-2815EEEA658E}"/>
                  </a:ext>
                </a:extLst>
              </p:cNvPr>
              <p:cNvSpPr/>
              <p:nvPr/>
            </p:nvSpPr>
            <p:spPr>
              <a:xfrm>
                <a:off x="7571573" y="1895743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A7B7595-79C7-4F47-911A-7B3B172B8768}"/>
                  </a:ext>
                </a:extLst>
              </p:cNvPr>
              <p:cNvSpPr/>
              <p:nvPr/>
            </p:nvSpPr>
            <p:spPr>
              <a:xfrm>
                <a:off x="7571573" y="2526708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45DC4779-940D-4B43-84E5-C4EA47346581}"/>
                  </a:ext>
                </a:extLst>
              </p:cNvPr>
              <p:cNvSpPr/>
              <p:nvPr/>
            </p:nvSpPr>
            <p:spPr>
              <a:xfrm>
                <a:off x="7571573" y="3157673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331DCE9-C697-4C0A-82E6-79B0CD9B929B}"/>
                  </a:ext>
                </a:extLst>
              </p:cNvPr>
              <p:cNvSpPr/>
              <p:nvPr/>
            </p:nvSpPr>
            <p:spPr>
              <a:xfrm>
                <a:off x="7571573" y="3821390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ED6C0FA5-C058-41D8-99FB-AFFC060E43E8}"/>
                  </a:ext>
                </a:extLst>
              </p:cNvPr>
              <p:cNvSpPr/>
              <p:nvPr/>
            </p:nvSpPr>
            <p:spPr>
              <a:xfrm>
                <a:off x="7571573" y="4452355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1051EED-A3B4-4274-9134-88EE8A1E3FCE}"/>
                  </a:ext>
                </a:extLst>
              </p:cNvPr>
              <p:cNvSpPr/>
              <p:nvPr/>
            </p:nvSpPr>
            <p:spPr>
              <a:xfrm>
                <a:off x="7571573" y="5083320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5B8E7512-AD28-4C2E-BD6E-B939495B47CA}"/>
                  </a:ext>
                </a:extLst>
              </p:cNvPr>
              <p:cNvSpPr/>
              <p:nvPr/>
            </p:nvSpPr>
            <p:spPr>
              <a:xfrm>
                <a:off x="7571573" y="5714285"/>
                <a:ext cx="529840" cy="52984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9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203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156E64-5D6F-60EB-3378-2AE6EF5A9198}"/>
              </a:ext>
            </a:extLst>
          </p:cNvPr>
          <p:cNvGrpSpPr/>
          <p:nvPr/>
        </p:nvGrpSpPr>
        <p:grpSpPr>
          <a:xfrm>
            <a:off x="5529130" y="1840756"/>
            <a:ext cx="6569693" cy="4770837"/>
            <a:chOff x="5529130" y="1840756"/>
            <a:chExt cx="6569693" cy="4770837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8AB8DE8-4EF9-4DD7-BD46-9497E4D27946}"/>
                </a:ext>
              </a:extLst>
            </p:cNvPr>
            <p:cNvGrpSpPr/>
            <p:nvPr/>
          </p:nvGrpSpPr>
          <p:grpSpPr>
            <a:xfrm>
              <a:off x="5529130" y="1840756"/>
              <a:ext cx="4990735" cy="4770837"/>
              <a:chOff x="2153543" y="558333"/>
              <a:chExt cx="5947870" cy="5685792"/>
            </a:xfrm>
            <a:noFill/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C0E04B-DDAB-475F-B740-F9C83D04CEA5}"/>
                  </a:ext>
                </a:extLst>
              </p:cNvPr>
              <p:cNvGrpSpPr/>
              <p:nvPr/>
            </p:nvGrpSpPr>
            <p:grpSpPr>
              <a:xfrm>
                <a:off x="2153543" y="558333"/>
                <a:ext cx="529840" cy="5685792"/>
                <a:chOff x="2153541" y="558333"/>
                <a:chExt cx="529840" cy="5685792"/>
              </a:xfrm>
              <a:grpFill/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E3C0481A-5C02-4726-BEE1-8B0E1623A694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  <a:grpFill/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26B181A0-FFE3-4830-8C5B-3EC712C13690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Song</a:t>
                    </a:r>
                    <a:br>
                      <a:rPr lang="fr-FR" sz="900" dirty="0">
                        <a:solidFill>
                          <a:schemeClr val="tx1"/>
                        </a:solidFill>
                      </a:rPr>
                    </a:br>
                    <a:r>
                      <a:rPr lang="fr-FR" sz="900" dirty="0">
                        <a:solidFill>
                          <a:schemeClr val="tx1"/>
                        </a:solidFill>
                      </a:rPr>
                      <a:t>000</a:t>
                    </a: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6126AFB-45D3-494F-8682-C3795E953A8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Song</a:t>
                    </a:r>
                    <a:br>
                      <a:rPr lang="fr-FR" sz="900" dirty="0">
                        <a:solidFill>
                          <a:schemeClr val="tx1"/>
                        </a:solidFill>
                      </a:rPr>
                    </a:br>
                    <a:r>
                      <a:rPr lang="fr-FR" sz="900" dirty="0">
                        <a:solidFill>
                          <a:schemeClr val="tx1"/>
                        </a:solidFill>
                      </a:rPr>
                      <a:t>008</a:t>
                    </a:r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6F3718B-D615-4DC8-BFDD-7B30E21639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Song</a:t>
                    </a:r>
                    <a:br>
                      <a:rPr lang="fr-FR" sz="900" dirty="0">
                        <a:solidFill>
                          <a:schemeClr val="tx1"/>
                        </a:solidFill>
                      </a:rPr>
                    </a:br>
                    <a:r>
                      <a:rPr lang="fr-FR" sz="900" dirty="0">
                        <a:solidFill>
                          <a:schemeClr val="tx1"/>
                        </a:solidFill>
                      </a:rPr>
                      <a:t>016</a:t>
                    </a: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F24B43A-09E0-4282-8F43-C71058235C2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0CC631E9-F49D-46E8-AA11-3412B43B4AB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DBA2DB9-9436-4F63-A8C0-91570E961503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7E9E0B01-BD8D-4498-A6D5-5C55101B2739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CFA436B-C33A-42C2-962D-5E9C6980E2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1445825C-108A-4834-938B-D120E2E32B6A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97AE2E-4F0B-4246-8034-7DE3027470D8}"/>
                  </a:ext>
                </a:extLst>
              </p:cNvPr>
              <p:cNvGrpSpPr/>
              <p:nvPr/>
            </p:nvGrpSpPr>
            <p:grpSpPr>
              <a:xfrm>
                <a:off x="2818691" y="558333"/>
                <a:ext cx="529840" cy="5685792"/>
                <a:chOff x="2153541" y="558333"/>
                <a:chExt cx="529840" cy="5685792"/>
              </a:xfrm>
              <a:grpFill/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7FBE811-42DB-4E95-ACB8-D76F047FEFE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  <a:grpFill/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1C6AC745-9125-4009-9AD4-FDFEB929DD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Song</a:t>
                    </a:r>
                    <a:br>
                      <a:rPr lang="fr-FR" sz="900" dirty="0">
                        <a:solidFill>
                          <a:schemeClr val="tx1"/>
                        </a:solidFill>
                      </a:rPr>
                    </a:br>
                    <a:r>
                      <a:rPr lang="fr-FR" sz="900" dirty="0">
                        <a:solidFill>
                          <a:schemeClr val="tx1"/>
                        </a:solidFill>
                      </a:rPr>
                      <a:t>001</a:t>
                    </a: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1DF36D2A-C8A4-4FAE-9A1A-91F9BED28C3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4BFF9486-E271-42FB-BCD9-730FE61A98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B26E179E-2114-4DA2-A2F9-47993021D11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66C3FB1-203D-45A2-BFD4-8E1A9988C20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F6D947D-53BE-4FD9-AEFC-B83F0E12A550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E1CE555F-47D4-4156-BCAC-A3189E4EA4B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813F7921-A7D8-4F94-9360-502BF969BF8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F835B9-7DD8-4719-9F2C-6ADD4F2885A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17E9969-DFCB-499A-A491-B62AB80F6B6A}"/>
                  </a:ext>
                </a:extLst>
              </p:cNvPr>
              <p:cNvGrpSpPr/>
              <p:nvPr/>
            </p:nvGrpSpPr>
            <p:grpSpPr>
              <a:xfrm>
                <a:off x="3483839" y="558333"/>
                <a:ext cx="529840" cy="5685792"/>
                <a:chOff x="2153541" y="558333"/>
                <a:chExt cx="529840" cy="5685792"/>
              </a:xfrm>
              <a:grpFill/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3AEA86B-3640-4331-B74A-56E1C55EAB56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  <a:grpFill/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124C27CA-581E-4BB8-9D62-7B8F9738E6E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Song</a:t>
                    </a:r>
                    <a:br>
                      <a:rPr lang="fr-FR" sz="900" dirty="0">
                        <a:solidFill>
                          <a:schemeClr val="tx1"/>
                        </a:solidFill>
                      </a:rPr>
                    </a:br>
                    <a:r>
                      <a:rPr lang="fr-FR" sz="900" dirty="0">
                        <a:solidFill>
                          <a:schemeClr val="tx1"/>
                        </a:solidFill>
                      </a:rPr>
                      <a:t>002</a:t>
                    </a:r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63BF5B-4933-40B8-8C7F-F12BF9E8466B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5FA84163-04E0-4EA1-8389-0BE552C1B16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F234186-50C8-4D8D-A9FB-8EEEA74815D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ADB8D0D-4944-49F2-B3AF-591474745D9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C82A6F9-B2DB-4B4E-A097-69DD22D6B8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004482D-1FBF-49D9-824E-EFD5E4D86DA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E6B04BEE-FE6C-4245-BA7A-6513C87BAA7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41D093A-B0F2-4911-B995-D10217BCF3D3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84E7D61-0BBD-42A4-B779-CEF4F296D11D}"/>
                  </a:ext>
                </a:extLst>
              </p:cNvPr>
              <p:cNvGrpSpPr/>
              <p:nvPr/>
            </p:nvGrpSpPr>
            <p:grpSpPr>
              <a:xfrm>
                <a:off x="4148986" y="558333"/>
                <a:ext cx="529840" cy="5685792"/>
                <a:chOff x="2153541" y="558333"/>
                <a:chExt cx="529840" cy="5685792"/>
              </a:xfrm>
              <a:grpFill/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26817BC-4D2E-4104-A4EB-D812E5D744AD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  <a:grpFill/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9113366-431B-49D4-8EA4-137FB6D396B5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6DA6C314-570D-4CA0-A6FA-96B1CC87A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71B8B822-B2E1-47A4-8769-E02EF21E8F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47E1101F-945E-4FFE-A107-77C8C2845BD2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6B116E0-7E8F-422B-9FFB-0F9572563E1C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156A066-87BF-4BB0-9420-453D4CF2A96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836959F-F76C-47B4-9749-390E3171E10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08EFD96-BC3F-4DF6-848A-545F5EA9CF72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A32F218-D6CB-4101-BA3D-5FF947D43A50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67C8B83-5814-43DE-BBB8-D23DCB7BB0AF}"/>
                  </a:ext>
                </a:extLst>
              </p:cNvPr>
              <p:cNvGrpSpPr/>
              <p:nvPr/>
            </p:nvGrpSpPr>
            <p:grpSpPr>
              <a:xfrm>
                <a:off x="4814134" y="558333"/>
                <a:ext cx="529840" cy="5685792"/>
                <a:chOff x="2153541" y="558333"/>
                <a:chExt cx="529840" cy="5685792"/>
              </a:xfrm>
              <a:grpFill/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FC3D6BC6-0E9B-4D13-BD7A-43E88806FA6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  <a:grpFill/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AD0A0888-749A-49E5-98BF-7226999A6458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8CF8F5F7-B7AE-435A-A9C6-BE78ECA0ED8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08B1756-F0CB-46CC-8051-F5F8D374F8A3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0683B7C3-7432-4072-BD7B-3CEB3FAEDC65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4E98A7E-F38C-4854-816A-43BA4BA79BA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59FB259-EC51-486A-A176-A157DDDDEEDD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4BDF09D-4B1D-4EE7-AAED-07179DF69F31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021676A1-63D1-4F69-90C0-264048CD463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23AD004-1907-4FEC-A370-BAFADD283786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04797FF-4E34-4F02-A34C-89E7EC24A87A}"/>
                  </a:ext>
                </a:extLst>
              </p:cNvPr>
              <p:cNvGrpSpPr/>
              <p:nvPr/>
            </p:nvGrpSpPr>
            <p:grpSpPr>
              <a:xfrm>
                <a:off x="5479282" y="558333"/>
                <a:ext cx="529840" cy="5685792"/>
                <a:chOff x="2153541" y="558333"/>
                <a:chExt cx="529840" cy="5685792"/>
              </a:xfrm>
              <a:grpFill/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CECB8672-5F71-4F0D-AF5A-3337455BE467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  <a:grpFill/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20C5FE62-40F0-4C28-9F5B-576A6A44CD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DE1841B-FE47-420D-836C-912979465C6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3E429AA-04A7-4B25-A52D-8B5DC5275676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060556A-B83D-42F0-9766-75E001E7B3B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A3EC50F-6CB5-4E02-9BA7-5D1714BE513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4A9F2B5A-888B-4AF9-BC51-A8610BAD7786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0B3CF75F-248F-4238-99DA-E8CDB6E00910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A5C1A17-91E5-4F3D-B385-F8ADC0EE34E7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12290E-255C-46FF-B36D-0AA524549A64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A49D61B-8ADC-417B-9DC0-1AC6BF822055}"/>
                  </a:ext>
                </a:extLst>
              </p:cNvPr>
              <p:cNvGrpSpPr/>
              <p:nvPr/>
            </p:nvGrpSpPr>
            <p:grpSpPr>
              <a:xfrm>
                <a:off x="6144429" y="558333"/>
                <a:ext cx="529840" cy="5685792"/>
                <a:chOff x="2153541" y="558333"/>
                <a:chExt cx="529840" cy="5685792"/>
              </a:xfrm>
              <a:grp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1178BB-3A6E-407B-86E8-13E597F487C1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  <a:grpFill/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6AD8631-01A7-48A8-B031-BB3533606AE4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76DE09F-E4DA-4F77-9E6A-977C9AE4C773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9DC91636-3993-4449-A49A-457385102FDC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213A10AD-40B0-4FC5-8883-01DA4E2165F8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3E863A2D-FD68-4053-B81A-F130C6813383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8FD88966-CE7B-4E94-9567-310BF54E7C85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CE492DC6-8AC4-4F3B-A65C-CE6DDDAA7DCB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60C79FF9-6817-40BB-B031-B02AE55CB9DF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4328331-4A7B-4A2E-AD89-8EEAE3B47BE2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02EE94C-CBBD-4E6B-AA3F-D903726D848F}"/>
                  </a:ext>
                </a:extLst>
              </p:cNvPr>
              <p:cNvGrpSpPr/>
              <p:nvPr/>
            </p:nvGrpSpPr>
            <p:grpSpPr>
              <a:xfrm>
                <a:off x="6809576" y="558333"/>
                <a:ext cx="529840" cy="5685792"/>
                <a:chOff x="2153541" y="558333"/>
                <a:chExt cx="529840" cy="5685792"/>
              </a:xfrm>
              <a:grpFill/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629D585-E578-43DC-9F74-9021914E3708}"/>
                    </a:ext>
                  </a:extLst>
                </p:cNvPr>
                <p:cNvGrpSpPr/>
                <p:nvPr/>
              </p:nvGrpSpPr>
              <p:grpSpPr>
                <a:xfrm>
                  <a:off x="2153541" y="1264778"/>
                  <a:ext cx="529840" cy="4979347"/>
                  <a:chOff x="2153541" y="1264778"/>
                  <a:chExt cx="529840" cy="4979347"/>
                </a:xfrm>
                <a:grpFill/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F052E4-1E83-4283-888C-9F50CC615DFA}"/>
                      </a:ext>
                    </a:extLst>
                  </p:cNvPr>
                  <p:cNvSpPr/>
                  <p:nvPr/>
                </p:nvSpPr>
                <p:spPr>
                  <a:xfrm>
                    <a:off x="2153541" y="126477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Song</a:t>
                    </a:r>
                    <a:br>
                      <a:rPr lang="fr-FR" sz="900" dirty="0">
                        <a:solidFill>
                          <a:schemeClr val="tx1"/>
                        </a:solidFill>
                      </a:rPr>
                    </a:br>
                    <a:r>
                      <a:rPr lang="fr-FR" sz="900" dirty="0">
                        <a:solidFill>
                          <a:schemeClr val="tx1"/>
                        </a:solidFill>
                      </a:rPr>
                      <a:t>007</a:t>
                    </a: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1785AC6D-F399-4807-B169-11F8FE3B3C2E}"/>
                      </a:ext>
                    </a:extLst>
                  </p:cNvPr>
                  <p:cNvSpPr/>
                  <p:nvPr/>
                </p:nvSpPr>
                <p:spPr>
                  <a:xfrm>
                    <a:off x="2153541" y="189574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900" dirty="0">
                        <a:solidFill>
                          <a:schemeClr val="tx1"/>
                        </a:solidFill>
                      </a:rPr>
                      <a:t>Song</a:t>
                    </a:r>
                    <a:br>
                      <a:rPr lang="fr-FR" sz="900" dirty="0">
                        <a:solidFill>
                          <a:schemeClr val="tx1"/>
                        </a:solidFill>
                      </a:rPr>
                    </a:br>
                    <a:r>
                      <a:rPr lang="fr-FR" sz="900" dirty="0">
                        <a:solidFill>
                          <a:schemeClr val="tx1"/>
                        </a:solidFill>
                      </a:rPr>
                      <a:t>015</a:t>
                    </a: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D33A6419-6CD1-4ED3-86EC-0E4CB591ECE5}"/>
                      </a:ext>
                    </a:extLst>
                  </p:cNvPr>
                  <p:cNvSpPr/>
                  <p:nvPr/>
                </p:nvSpPr>
                <p:spPr>
                  <a:xfrm>
                    <a:off x="2153541" y="2526708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9004DB79-153E-442D-86B4-617A02A80E89}"/>
                      </a:ext>
                    </a:extLst>
                  </p:cNvPr>
                  <p:cNvSpPr/>
                  <p:nvPr/>
                </p:nvSpPr>
                <p:spPr>
                  <a:xfrm>
                    <a:off x="2153541" y="3157673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288D2A49-F37C-40AB-9D36-9BD43B652BFD}"/>
                      </a:ext>
                    </a:extLst>
                  </p:cNvPr>
                  <p:cNvSpPr/>
                  <p:nvPr/>
                </p:nvSpPr>
                <p:spPr>
                  <a:xfrm>
                    <a:off x="2153541" y="382139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17054483-FCA8-4F37-8583-1E7BAC92361E}"/>
                      </a:ext>
                    </a:extLst>
                  </p:cNvPr>
                  <p:cNvSpPr/>
                  <p:nvPr/>
                </p:nvSpPr>
                <p:spPr>
                  <a:xfrm>
                    <a:off x="2153541" y="445235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65913D92-5FED-4C0C-B3DA-FE3270B02734}"/>
                      </a:ext>
                    </a:extLst>
                  </p:cNvPr>
                  <p:cNvSpPr/>
                  <p:nvPr/>
                </p:nvSpPr>
                <p:spPr>
                  <a:xfrm>
                    <a:off x="2153541" y="5083320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E9682DE-1BFF-4C16-8F50-5777D4995843}"/>
                      </a:ext>
                    </a:extLst>
                  </p:cNvPr>
                  <p:cNvSpPr/>
                  <p:nvPr/>
                </p:nvSpPr>
                <p:spPr>
                  <a:xfrm>
                    <a:off x="2153541" y="5714285"/>
                    <a:ext cx="529840" cy="52984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4A1AD30-D39A-46C5-B311-AC0E1D6E18FB}"/>
                    </a:ext>
                  </a:extLst>
                </p:cNvPr>
                <p:cNvSpPr/>
                <p:nvPr/>
              </p:nvSpPr>
              <p:spPr>
                <a:xfrm>
                  <a:off x="2153541" y="558333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1DAC79-B294-4AC7-AD73-A7354AFF8241}"/>
                  </a:ext>
                </a:extLst>
              </p:cNvPr>
              <p:cNvGrpSpPr/>
              <p:nvPr/>
            </p:nvGrpSpPr>
            <p:grpSpPr>
              <a:xfrm>
                <a:off x="7571573" y="1264778"/>
                <a:ext cx="529840" cy="4979347"/>
                <a:chOff x="7571573" y="1264778"/>
                <a:chExt cx="529840" cy="4979347"/>
              </a:xfrm>
              <a:grpFill/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08BB178A-062D-4139-92BE-17195C1CF012}"/>
                    </a:ext>
                  </a:extLst>
                </p:cNvPr>
                <p:cNvSpPr/>
                <p:nvPr/>
              </p:nvSpPr>
              <p:spPr>
                <a:xfrm>
                  <a:off x="7571573" y="1264778"/>
                  <a:ext cx="529840" cy="52984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B0D96552-90D5-4BA5-8B45-2815EEEA658E}"/>
                    </a:ext>
                  </a:extLst>
                </p:cNvPr>
                <p:cNvSpPr/>
                <p:nvPr/>
              </p:nvSpPr>
              <p:spPr>
                <a:xfrm>
                  <a:off x="7571573" y="1895743"/>
                  <a:ext cx="529840" cy="52984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A7B7595-79C7-4F47-911A-7B3B172B8768}"/>
                    </a:ext>
                  </a:extLst>
                </p:cNvPr>
                <p:cNvSpPr/>
                <p:nvPr/>
              </p:nvSpPr>
              <p:spPr>
                <a:xfrm>
                  <a:off x="7571573" y="2526708"/>
                  <a:ext cx="529840" cy="52984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5DC4779-940D-4B43-84E5-C4EA47346581}"/>
                    </a:ext>
                  </a:extLst>
                </p:cNvPr>
                <p:cNvSpPr/>
                <p:nvPr/>
              </p:nvSpPr>
              <p:spPr>
                <a:xfrm>
                  <a:off x="7571573" y="3157673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331DCE9-C697-4C0A-82E6-79B0CD9B929B}"/>
                    </a:ext>
                  </a:extLst>
                </p:cNvPr>
                <p:cNvSpPr/>
                <p:nvPr/>
              </p:nvSpPr>
              <p:spPr>
                <a:xfrm>
                  <a:off x="7571573" y="3821390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D6C0FA5-C058-41D8-99FB-AFFC060E43E8}"/>
                    </a:ext>
                  </a:extLst>
                </p:cNvPr>
                <p:cNvSpPr/>
                <p:nvPr/>
              </p:nvSpPr>
              <p:spPr>
                <a:xfrm>
                  <a:off x="7571573" y="4452355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61051EED-A3B4-4274-9134-88EE8A1E3FCE}"/>
                    </a:ext>
                  </a:extLst>
                </p:cNvPr>
                <p:cNvSpPr/>
                <p:nvPr/>
              </p:nvSpPr>
              <p:spPr>
                <a:xfrm>
                  <a:off x="7571573" y="5083320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B8E7512-AD28-4C2E-BD6E-B939495B47CA}"/>
                    </a:ext>
                  </a:extLst>
                </p:cNvPr>
                <p:cNvSpPr/>
                <p:nvPr/>
              </p:nvSpPr>
              <p:spPr>
                <a:xfrm>
                  <a:off x="7571573" y="5714285"/>
                  <a:ext cx="529840" cy="52984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8" name="TextBox 113">
              <a:extLst>
                <a:ext uri="{FF2B5EF4-FFF2-40B4-BE49-F238E27FC236}">
                  <a16:creationId xmlns:a16="http://schemas.microsoft.com/office/drawing/2014/main" id="{0B20B398-CEF6-C259-865D-DB35900A5E6B}"/>
                </a:ext>
              </a:extLst>
            </p:cNvPr>
            <p:cNvSpPr txBox="1"/>
            <p:nvPr/>
          </p:nvSpPr>
          <p:spPr>
            <a:xfrm>
              <a:off x="10530510" y="2501920"/>
              <a:ext cx="1008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Select </a:t>
              </a:r>
              <a:r>
                <a:rPr lang="fr-FR" sz="1400" dirty="0" err="1"/>
                <a:t>song</a:t>
              </a:r>
              <a:endParaRPr lang="fr-FR" sz="1400" dirty="0"/>
            </a:p>
          </p:txBody>
        </p:sp>
        <p:sp>
          <p:nvSpPr>
            <p:cNvPr id="2" name="TextBox 113">
              <a:extLst>
                <a:ext uri="{FF2B5EF4-FFF2-40B4-BE49-F238E27FC236}">
                  <a16:creationId xmlns:a16="http://schemas.microsoft.com/office/drawing/2014/main" id="{13833ECA-D3B1-BCCE-5DBA-D2DAD0C215F0}"/>
                </a:ext>
              </a:extLst>
            </p:cNvPr>
            <p:cNvSpPr txBox="1"/>
            <p:nvPr/>
          </p:nvSpPr>
          <p:spPr>
            <a:xfrm>
              <a:off x="10519865" y="3033708"/>
              <a:ext cx="15789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Change instrument</a:t>
              </a:r>
            </a:p>
          </p:txBody>
        </p:sp>
        <p:sp>
          <p:nvSpPr>
            <p:cNvPr id="3" name="TextBox 113">
              <a:extLst>
                <a:ext uri="{FF2B5EF4-FFF2-40B4-BE49-F238E27FC236}">
                  <a16:creationId xmlns:a16="http://schemas.microsoft.com/office/drawing/2014/main" id="{2E39F9BC-721E-7C4C-7643-A2B5446063FC}"/>
                </a:ext>
              </a:extLst>
            </p:cNvPr>
            <p:cNvSpPr txBox="1"/>
            <p:nvPr/>
          </p:nvSpPr>
          <p:spPr>
            <a:xfrm>
              <a:off x="10530510" y="3560781"/>
              <a:ext cx="1222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Reset 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927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7800B94-1ABC-A208-8B4A-249C41B0C23B}"/>
              </a:ext>
            </a:extLst>
          </p:cNvPr>
          <p:cNvGrpSpPr/>
          <p:nvPr/>
        </p:nvGrpSpPr>
        <p:grpSpPr>
          <a:xfrm>
            <a:off x="1109579" y="570447"/>
            <a:ext cx="5478379" cy="4567258"/>
            <a:chOff x="1109579" y="570447"/>
            <a:chExt cx="5478379" cy="456725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9A6EEED-96A7-6B0F-AD83-CB8047321AAA}"/>
                </a:ext>
              </a:extLst>
            </p:cNvPr>
            <p:cNvSpPr/>
            <p:nvPr/>
          </p:nvSpPr>
          <p:spPr>
            <a:xfrm>
              <a:off x="4662906" y="2553677"/>
              <a:ext cx="1925052" cy="1515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Novation </a:t>
              </a:r>
              <a:r>
                <a:rPr lang="fr-FR" dirty="0" err="1"/>
                <a:t>Launchpad</a:t>
              </a:r>
              <a:r>
                <a:rPr lang="fr-FR" dirty="0"/>
                <a:t> mini</a:t>
              </a:r>
              <a:endParaRPr lang="en-GB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83DBFE-2890-C8F6-5B45-652D253EAF13}"/>
                </a:ext>
              </a:extLst>
            </p:cNvPr>
            <p:cNvSpPr/>
            <p:nvPr/>
          </p:nvSpPr>
          <p:spPr>
            <a:xfrm>
              <a:off x="1109579" y="2553677"/>
              <a:ext cx="1925052" cy="1515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Raspberry PICO</a:t>
              </a:r>
            </a:p>
            <a:p>
              <a:pPr algn="ctr"/>
              <a:r>
                <a:rPr lang="fr-FR" dirty="0"/>
                <a:t>(MIDI USB host)</a:t>
              </a:r>
              <a:endParaRPr lang="en-GB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FCBF025-8669-E5A9-26DA-2FD5FAD1E48E}"/>
                </a:ext>
              </a:extLst>
            </p:cNvPr>
            <p:cNvCxnSpPr>
              <a:stCxn id="3" idx="3"/>
              <a:endCxn id="2" idx="1"/>
            </p:cNvCxnSpPr>
            <p:nvPr/>
          </p:nvCxnSpPr>
          <p:spPr>
            <a:xfrm>
              <a:off x="3034631" y="3311667"/>
              <a:ext cx="16282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021EE1-3A51-9310-7CE4-15FC3077D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4634" y="4078195"/>
              <a:ext cx="0" cy="595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2115D4C-F37B-4D56-E783-A400B87BD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4631" y="1319638"/>
              <a:ext cx="12031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0FE869-2282-F5C9-27DE-6581F95982E7}"/>
                </a:ext>
              </a:extLst>
            </p:cNvPr>
            <p:cNvSpPr txBox="1"/>
            <p:nvPr/>
          </p:nvSpPr>
          <p:spPr>
            <a:xfrm>
              <a:off x="3086769" y="3275573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/>
                  </a:solidFill>
                </a:rPr>
                <a:t>MIDI via USB</a:t>
              </a:r>
              <a:endParaRPr lang="en-GB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F9A9EA-7281-96F7-AC18-574EE9203763}"/>
                </a:ext>
              </a:extLst>
            </p:cNvPr>
            <p:cNvSpPr txBox="1"/>
            <p:nvPr/>
          </p:nvSpPr>
          <p:spPr>
            <a:xfrm>
              <a:off x="3331416" y="1303593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Audio Out</a:t>
              </a:r>
              <a:endParaRPr lang="en-GB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A7F502-91F9-A170-F7B0-E8B2BBB1AD4B}"/>
                </a:ext>
              </a:extLst>
            </p:cNvPr>
            <p:cNvSpPr txBox="1"/>
            <p:nvPr/>
          </p:nvSpPr>
          <p:spPr>
            <a:xfrm>
              <a:off x="2584634" y="4568509"/>
              <a:ext cx="3435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i="0" dirty="0">
                  <a:solidFill>
                    <a:srgbClr val="1F2328"/>
                  </a:solidFill>
                  <a:effectLst/>
                  <a:latin typeface="-apple-system"/>
                </a:rPr>
                <a:t>stay in position / progress position</a:t>
              </a:r>
              <a:r>
                <a:rPr lang="fr-FR" sz="1400" dirty="0"/>
                <a:t> (GPIO 14)</a:t>
              </a:r>
              <a:endParaRPr lang="en-GB" sz="1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1C2F33E-9E1A-22F1-4089-844FE94BA0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1949" y="4076628"/>
              <a:ext cx="0" cy="8719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9CC73D-7199-A419-8AF9-93CD470183C8}"/>
                </a:ext>
              </a:extLst>
            </p:cNvPr>
            <p:cNvSpPr txBox="1"/>
            <p:nvPr/>
          </p:nvSpPr>
          <p:spPr>
            <a:xfrm>
              <a:off x="2271949" y="4829928"/>
              <a:ext cx="3435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i="0" dirty="0">
                  <a:solidFill>
                    <a:srgbClr val="1F2328"/>
                  </a:solidFill>
                  <a:effectLst/>
                  <a:latin typeface="-apple-system"/>
                </a:rPr>
                <a:t>stay in position / progress position</a:t>
              </a:r>
              <a:r>
                <a:rPr lang="fr-FR" sz="1400" dirty="0"/>
                <a:t> (GPIO 15)</a:t>
              </a:r>
              <a:endParaRPr lang="en-GB" sz="14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E04AD6F-CABA-FB06-4620-DD7B20D44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2678" y="4074949"/>
              <a:ext cx="0" cy="334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38B16F-5515-20F5-A03B-4D72ACCDD117}"/>
                </a:ext>
              </a:extLst>
            </p:cNvPr>
            <p:cNvSpPr txBox="1"/>
            <p:nvPr/>
          </p:nvSpPr>
          <p:spPr>
            <a:xfrm>
              <a:off x="2892678" y="4253975"/>
              <a:ext cx="1890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reset position(GPIO 13)</a:t>
              </a:r>
              <a:endParaRPr lang="en-GB" sz="14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5A61B9-479E-B870-5A85-3E182040897A}"/>
                </a:ext>
              </a:extLst>
            </p:cNvPr>
            <p:cNvSpPr/>
            <p:nvPr/>
          </p:nvSpPr>
          <p:spPr>
            <a:xfrm>
              <a:off x="1109579" y="570447"/>
              <a:ext cx="1925052" cy="15159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Pimironi</a:t>
              </a:r>
              <a:r>
                <a:rPr lang="fr-FR" dirty="0"/>
                <a:t> PICO</a:t>
              </a:r>
            </a:p>
            <a:p>
              <a:pPr algn="ctr"/>
              <a:r>
                <a:rPr lang="fr-FR" dirty="0"/>
                <a:t>Audio</a:t>
              </a:r>
              <a:endParaRPr lang="en-GB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F41218-76E2-5F5C-74E8-F0CD1395B3B1}"/>
                </a:ext>
              </a:extLst>
            </p:cNvPr>
            <p:cNvCxnSpPr>
              <a:stCxn id="4" idx="2"/>
              <a:endCxn id="3" idx="0"/>
            </p:cNvCxnSpPr>
            <p:nvPr/>
          </p:nvCxnSpPr>
          <p:spPr>
            <a:xfrm>
              <a:off x="2072105" y="2086426"/>
              <a:ext cx="0" cy="4672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991D57-51B1-B8BF-D313-09FA8A7327D3}"/>
                </a:ext>
              </a:extLst>
            </p:cNvPr>
            <p:cNvSpPr txBox="1"/>
            <p:nvPr/>
          </p:nvSpPr>
          <p:spPr>
            <a:xfrm>
              <a:off x="2089139" y="2150362"/>
              <a:ext cx="1751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I2S interface via GPIO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311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B20ED3F-C41C-2514-B1CD-97CCA0B9B092}"/>
              </a:ext>
            </a:extLst>
          </p:cNvPr>
          <p:cNvGrpSpPr/>
          <p:nvPr/>
        </p:nvGrpSpPr>
        <p:grpSpPr>
          <a:xfrm>
            <a:off x="3320558" y="0"/>
            <a:ext cx="5448305" cy="6858000"/>
            <a:chOff x="3320558" y="0"/>
            <a:chExt cx="5448305" cy="6858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3A51BE0-CC26-5F08-B799-A6FBCF97CDCD}"/>
                </a:ext>
              </a:extLst>
            </p:cNvPr>
            <p:cNvGrpSpPr/>
            <p:nvPr/>
          </p:nvGrpSpPr>
          <p:grpSpPr>
            <a:xfrm>
              <a:off x="3320558" y="0"/>
              <a:ext cx="5448305" cy="6858000"/>
              <a:chOff x="3320558" y="0"/>
              <a:chExt cx="5448305" cy="6858000"/>
            </a:xfrm>
          </p:grpSpPr>
          <p:pic>
            <p:nvPicPr>
              <p:cNvPr id="13" name="Picture 12" descr="A white circuit board with wires and a digital meter&#10;&#10;Description automatically generated with medium confidence">
                <a:extLst>
                  <a:ext uri="{FF2B5EF4-FFF2-40B4-BE49-F238E27FC236}">
                    <a16:creationId xmlns:a16="http://schemas.microsoft.com/office/drawing/2014/main" id="{96D33C3E-C355-08FA-5977-EBA2FB63FD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4F5F6"/>
                  </a:clrFrom>
                  <a:clrTo>
                    <a:srgbClr val="F4F5F6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12" r="26128"/>
              <a:stretch/>
            </p:blipFill>
            <p:spPr>
              <a:xfrm>
                <a:off x="3320559" y="0"/>
                <a:ext cx="5448304" cy="6858000"/>
              </a:xfrm>
              <a:prstGeom prst="rect">
                <a:avLst/>
              </a:prstGeom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C7360ED-3D4A-AA09-24B5-E846134FF515}"/>
                  </a:ext>
                </a:extLst>
              </p:cNvPr>
              <p:cNvGrpSpPr/>
              <p:nvPr/>
            </p:nvGrpSpPr>
            <p:grpSpPr>
              <a:xfrm>
                <a:off x="4271721" y="1162223"/>
                <a:ext cx="2821361" cy="3882743"/>
                <a:chOff x="485085" y="523438"/>
                <a:chExt cx="2754289" cy="3793824"/>
              </a:xfrm>
            </p:grpSpPr>
            <p:pic>
              <p:nvPicPr>
                <p:cNvPr id="4" name="Picture 4" descr="See the source image">
                  <a:extLst>
                    <a:ext uri="{FF2B5EF4-FFF2-40B4-BE49-F238E27FC236}">
                      <a16:creationId xmlns:a16="http://schemas.microsoft.com/office/drawing/2014/main" id="{D55B6E6F-FD22-0EB6-B5BA-850AC87C77C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290" t="6604" r="36774" b="5619"/>
                <a:stretch/>
              </p:blipFill>
              <p:spPr bwMode="auto">
                <a:xfrm>
                  <a:off x="1878664" y="1247136"/>
                  <a:ext cx="1360710" cy="30701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Arrow: Up 4">
                  <a:extLst>
                    <a:ext uri="{FF2B5EF4-FFF2-40B4-BE49-F238E27FC236}">
                      <a16:creationId xmlns:a16="http://schemas.microsoft.com/office/drawing/2014/main" id="{7A44B213-0AC8-9F7F-A88C-24E74AC1764B}"/>
                    </a:ext>
                  </a:extLst>
                </p:cNvPr>
                <p:cNvSpPr/>
                <p:nvPr/>
              </p:nvSpPr>
              <p:spPr>
                <a:xfrm>
                  <a:off x="2267241" y="523438"/>
                  <a:ext cx="601579" cy="733927"/>
                </a:xfrm>
                <a:prstGeom prst="upArrow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B52A791-C25A-FDE8-2120-9687ACF50018}"/>
                    </a:ext>
                  </a:extLst>
                </p:cNvPr>
                <p:cNvSpPr txBox="1"/>
                <p:nvPr/>
              </p:nvSpPr>
              <p:spPr>
                <a:xfrm>
                  <a:off x="485085" y="700621"/>
                  <a:ext cx="1846263" cy="3608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USB to </a:t>
                  </a:r>
                  <a:r>
                    <a:rPr lang="fr-FR" dirty="0" err="1"/>
                    <a:t>Launchpad</a:t>
                  </a:r>
                  <a:endParaRPr lang="en-GB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2BCBC3-A610-70BA-87CD-60C4BCF020C3}"/>
                  </a:ext>
                </a:extLst>
              </p:cNvPr>
              <p:cNvSpPr txBox="1"/>
              <p:nvPr/>
            </p:nvSpPr>
            <p:spPr>
              <a:xfrm>
                <a:off x="7021046" y="427323"/>
                <a:ext cx="752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5V DC</a:t>
                </a:r>
                <a:endParaRPr lang="en-GB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0430D4-F2C3-880D-1D5E-72EA7D15B056}"/>
                  </a:ext>
                </a:extLst>
              </p:cNvPr>
              <p:cNvSpPr txBox="1"/>
              <p:nvPr/>
            </p:nvSpPr>
            <p:spPr>
              <a:xfrm>
                <a:off x="7029063" y="880513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1A</a:t>
                </a:r>
                <a:endParaRPr lang="en-GB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242336-A293-8A8F-31E5-8E560819EFD0}"/>
                  </a:ext>
                </a:extLst>
              </p:cNvPr>
              <p:cNvSpPr txBox="1"/>
              <p:nvPr/>
            </p:nvSpPr>
            <p:spPr>
              <a:xfrm>
                <a:off x="4271721" y="3934387"/>
                <a:ext cx="5245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GND</a:t>
                </a:r>
                <a:endParaRPr lang="en-GB" sz="14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4C38E7-4A96-DDF5-57EC-74495BB6C1BD}"/>
                  </a:ext>
                </a:extLst>
              </p:cNvPr>
              <p:cNvSpPr txBox="1"/>
              <p:nvPr/>
            </p:nvSpPr>
            <p:spPr>
              <a:xfrm>
                <a:off x="3320559" y="3910940"/>
                <a:ext cx="5245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GND</a:t>
                </a:r>
                <a:endParaRPr lang="en-GB" sz="1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D506A6-767A-6E08-521A-CD6120832D73}"/>
                  </a:ext>
                </a:extLst>
              </p:cNvPr>
              <p:cNvSpPr txBox="1"/>
              <p:nvPr/>
            </p:nvSpPr>
            <p:spPr>
              <a:xfrm>
                <a:off x="3320558" y="4812924"/>
                <a:ext cx="5245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GND</a:t>
                </a:r>
                <a:endParaRPr lang="en-GB" sz="1400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84E183-5D78-1DE9-0141-817E560E8466}"/>
                </a:ext>
              </a:extLst>
            </p:cNvPr>
            <p:cNvSpPr txBox="1"/>
            <p:nvPr/>
          </p:nvSpPr>
          <p:spPr>
            <a:xfrm>
              <a:off x="3575283" y="5469942"/>
              <a:ext cx="9829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i="1" dirty="0"/>
                <a:t>Reset position</a:t>
              </a:r>
              <a:endParaRPr lang="en-GB" sz="1050" i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72771B-0052-45B6-F268-D62857935757}"/>
                </a:ext>
              </a:extLst>
            </p:cNvPr>
            <p:cNvSpPr txBox="1"/>
            <p:nvPr/>
          </p:nvSpPr>
          <p:spPr>
            <a:xfrm>
              <a:off x="3849581" y="4651136"/>
              <a:ext cx="100380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i="1" dirty="0" err="1"/>
                <a:t>Stay</a:t>
              </a:r>
              <a:r>
                <a:rPr lang="fr-FR" sz="1050" i="1" dirty="0"/>
                <a:t> / </a:t>
              </a:r>
              <a:r>
                <a:rPr lang="fr-FR" sz="1050" i="1" dirty="0" err="1"/>
                <a:t>progress</a:t>
              </a:r>
              <a:endParaRPr lang="en-GB" sz="1050" i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BF488C-5C92-0A52-8BF6-BA77565BAF33}"/>
                </a:ext>
              </a:extLst>
            </p:cNvPr>
            <p:cNvSpPr txBox="1"/>
            <p:nvPr/>
          </p:nvSpPr>
          <p:spPr>
            <a:xfrm>
              <a:off x="3771880" y="3158370"/>
              <a:ext cx="100380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i="1" dirty="0" err="1"/>
                <a:t>Stay</a:t>
              </a:r>
              <a:r>
                <a:rPr lang="fr-FR" sz="1050" i="1" dirty="0"/>
                <a:t> / </a:t>
              </a:r>
              <a:r>
                <a:rPr lang="fr-FR" sz="1050" i="1" dirty="0" err="1"/>
                <a:t>progress</a:t>
              </a:r>
              <a:endParaRPr lang="en-GB" sz="105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38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EC98CE27-868D-E958-42C6-526FEFB9902E}"/>
              </a:ext>
            </a:extLst>
          </p:cNvPr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4465B255-9824-B16C-6802-8A6408B1D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sp>
          <p:nvSpPr>
            <p:cNvPr id="4" name="Bulle narrative : rectangle 3">
              <a:extLst>
                <a:ext uri="{FF2B5EF4-FFF2-40B4-BE49-F238E27FC236}">
                  <a16:creationId xmlns:a16="http://schemas.microsoft.com/office/drawing/2014/main" id="{1AD0624A-A9FB-B4A4-E8CB-C8DDC7943C4B}"/>
                </a:ext>
              </a:extLst>
            </p:cNvPr>
            <p:cNvSpPr/>
            <p:nvPr/>
          </p:nvSpPr>
          <p:spPr>
            <a:xfrm>
              <a:off x="9047019" y="3429000"/>
              <a:ext cx="1371600" cy="1094509"/>
            </a:xfrm>
            <a:prstGeom prst="wedgeRectCallout">
              <a:avLst>
                <a:gd name="adj1" fmla="val -133964"/>
                <a:gd name="adj2" fmla="val 5363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Novation </a:t>
              </a:r>
              <a:r>
                <a:rPr lang="fr-FR" dirty="0" err="1"/>
                <a:t>Launchpad</a:t>
              </a:r>
              <a:r>
                <a:rPr lang="fr-FR" dirty="0"/>
                <a:t> mini</a:t>
              </a:r>
            </a:p>
          </p:txBody>
        </p:sp>
        <p:sp>
          <p:nvSpPr>
            <p:cNvPr id="5" name="Bulle narrative : rectangle 4">
              <a:extLst>
                <a:ext uri="{FF2B5EF4-FFF2-40B4-BE49-F238E27FC236}">
                  <a16:creationId xmlns:a16="http://schemas.microsoft.com/office/drawing/2014/main" id="{9F26B9BC-1536-87EA-1DE4-90E300F2EE27}"/>
                </a:ext>
              </a:extLst>
            </p:cNvPr>
            <p:cNvSpPr/>
            <p:nvPr/>
          </p:nvSpPr>
          <p:spPr>
            <a:xfrm>
              <a:off x="8955897" y="845127"/>
              <a:ext cx="1371600" cy="822321"/>
            </a:xfrm>
            <a:prstGeom prst="wedgeRectCallout">
              <a:avLst>
                <a:gd name="adj1" fmla="val -259217"/>
                <a:gd name="adj2" fmla="val 983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Audio out</a:t>
              </a:r>
              <a:br>
                <a:rPr lang="fr-FR" dirty="0"/>
              </a:br>
              <a:r>
                <a:rPr lang="fr-FR" dirty="0"/>
                <a:t>(line out)</a:t>
              </a:r>
            </a:p>
          </p:txBody>
        </p:sp>
        <p:sp>
          <p:nvSpPr>
            <p:cNvPr id="6" name="Bulle narrative : rectangle 5">
              <a:extLst>
                <a:ext uri="{FF2B5EF4-FFF2-40B4-BE49-F238E27FC236}">
                  <a16:creationId xmlns:a16="http://schemas.microsoft.com/office/drawing/2014/main" id="{FB494F51-9CEB-7A71-00C9-A05772E3B68B}"/>
                </a:ext>
              </a:extLst>
            </p:cNvPr>
            <p:cNvSpPr/>
            <p:nvPr/>
          </p:nvSpPr>
          <p:spPr>
            <a:xfrm>
              <a:off x="3908577" y="43115"/>
              <a:ext cx="1825600" cy="995009"/>
            </a:xfrm>
            <a:prstGeom prst="wedgeRectCallout">
              <a:avLst>
                <a:gd name="adj1" fmla="val 54442"/>
                <a:gd name="adj2" fmla="val 8315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TRRS </a:t>
              </a:r>
              <a:r>
                <a:rPr lang="fr-FR" dirty="0" err="1"/>
                <a:t>cable</a:t>
              </a:r>
              <a:r>
                <a:rPr lang="fr-FR" dirty="0"/>
                <a:t> for </a:t>
              </a:r>
              <a:r>
                <a:rPr lang="fr-FR" dirty="0" err="1"/>
                <a:t>external</a:t>
              </a:r>
              <a:r>
                <a:rPr lang="fr-FR" dirty="0"/>
                <a:t> </a:t>
              </a:r>
              <a:r>
                <a:rPr lang="fr-FR" dirty="0" err="1"/>
                <a:t>optional</a:t>
              </a:r>
              <a:r>
                <a:rPr lang="fr-FR" dirty="0"/>
                <a:t> </a:t>
              </a:r>
              <a:r>
                <a:rPr lang="fr-FR" dirty="0" err="1"/>
                <a:t>controller</a:t>
              </a:r>
              <a:endParaRPr lang="fr-FR" dirty="0"/>
            </a:p>
          </p:txBody>
        </p:sp>
        <p:sp>
          <p:nvSpPr>
            <p:cNvPr id="7" name="Bulle narrative : rectangle 6">
              <a:extLst>
                <a:ext uri="{FF2B5EF4-FFF2-40B4-BE49-F238E27FC236}">
                  <a16:creationId xmlns:a16="http://schemas.microsoft.com/office/drawing/2014/main" id="{7CA0F3CA-BEEB-2A47-A153-E30A5F5A3ACC}"/>
                </a:ext>
              </a:extLst>
            </p:cNvPr>
            <p:cNvSpPr/>
            <p:nvPr/>
          </p:nvSpPr>
          <p:spPr>
            <a:xfrm>
              <a:off x="1913522" y="5515660"/>
              <a:ext cx="1825600" cy="995009"/>
            </a:xfrm>
            <a:prstGeom prst="wedgeRectCallout">
              <a:avLst>
                <a:gd name="adj1" fmla="val -199"/>
                <a:gd name="adj2" fmla="val -40140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external</a:t>
              </a:r>
              <a:r>
                <a:rPr lang="fr-FR" dirty="0"/>
                <a:t> </a:t>
              </a:r>
              <a:r>
                <a:rPr lang="fr-FR" dirty="0" err="1"/>
                <a:t>optional</a:t>
              </a:r>
              <a:r>
                <a:rPr lang="fr-FR" dirty="0"/>
                <a:t> </a:t>
              </a:r>
              <a:r>
                <a:rPr lang="fr-FR" dirty="0" err="1"/>
                <a:t>controller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72252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CC8DAFAD-EFC0-596F-28BD-A3A0EB9AFF6B}"/>
              </a:ext>
            </a:extLst>
          </p:cNvPr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A645BB44-9FC7-2555-4E10-898FA17AA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sp>
          <p:nvSpPr>
            <p:cNvPr id="4" name="Bulle narrative : rectangle 3">
              <a:extLst>
                <a:ext uri="{FF2B5EF4-FFF2-40B4-BE49-F238E27FC236}">
                  <a16:creationId xmlns:a16="http://schemas.microsoft.com/office/drawing/2014/main" id="{2FCE3AD7-6C41-8A86-00A4-F259BA6C0822}"/>
                </a:ext>
              </a:extLst>
            </p:cNvPr>
            <p:cNvSpPr/>
            <p:nvPr/>
          </p:nvSpPr>
          <p:spPr>
            <a:xfrm>
              <a:off x="9296400" y="173182"/>
              <a:ext cx="1371600" cy="1094509"/>
            </a:xfrm>
            <a:prstGeom prst="wedgeRectCallout">
              <a:avLst>
                <a:gd name="adj1" fmla="val -15782"/>
                <a:gd name="adj2" fmla="val 11313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Novation </a:t>
              </a:r>
              <a:r>
                <a:rPr lang="fr-FR" dirty="0" err="1"/>
                <a:t>Launchpad</a:t>
              </a:r>
              <a:r>
                <a:rPr lang="fr-FR" dirty="0"/>
                <a:t> mini</a:t>
              </a:r>
            </a:p>
          </p:txBody>
        </p:sp>
        <p:sp>
          <p:nvSpPr>
            <p:cNvPr id="5" name="Bulle narrative : rectangle 4">
              <a:extLst>
                <a:ext uri="{FF2B5EF4-FFF2-40B4-BE49-F238E27FC236}">
                  <a16:creationId xmlns:a16="http://schemas.microsoft.com/office/drawing/2014/main" id="{97EF6230-8AF9-F454-8F50-9E77D0A61EBD}"/>
                </a:ext>
              </a:extLst>
            </p:cNvPr>
            <p:cNvSpPr/>
            <p:nvPr/>
          </p:nvSpPr>
          <p:spPr>
            <a:xfrm>
              <a:off x="9074728" y="5590309"/>
              <a:ext cx="1371600" cy="1094509"/>
            </a:xfrm>
            <a:prstGeom prst="wedgeRectCallout">
              <a:avLst>
                <a:gd name="adj1" fmla="val -161237"/>
                <a:gd name="adj2" fmla="val -10332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Power </a:t>
              </a:r>
              <a:r>
                <a:rPr lang="fr-FR" dirty="0" err="1"/>
                <a:t>bank</a:t>
              </a:r>
              <a:r>
                <a:rPr lang="fr-FR" dirty="0"/>
                <a:t>, 5V 1A</a:t>
              </a:r>
            </a:p>
          </p:txBody>
        </p:sp>
        <p:sp>
          <p:nvSpPr>
            <p:cNvPr id="6" name="Bulle narrative : rectangle 5">
              <a:extLst>
                <a:ext uri="{FF2B5EF4-FFF2-40B4-BE49-F238E27FC236}">
                  <a16:creationId xmlns:a16="http://schemas.microsoft.com/office/drawing/2014/main" id="{BA699B9B-6281-CE0F-558E-EF80C4F835AE}"/>
                </a:ext>
              </a:extLst>
            </p:cNvPr>
            <p:cNvSpPr/>
            <p:nvPr/>
          </p:nvSpPr>
          <p:spPr>
            <a:xfrm>
              <a:off x="2798993" y="5590308"/>
              <a:ext cx="2008160" cy="1094509"/>
            </a:xfrm>
            <a:prstGeom prst="wedgeRectCallout">
              <a:avLst>
                <a:gd name="adj1" fmla="val 79167"/>
                <a:gd name="adj2" fmla="val -13496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Micro USB to USB A </a:t>
              </a:r>
              <a:r>
                <a:rPr lang="fr-FR" dirty="0" err="1"/>
                <a:t>female</a:t>
              </a:r>
              <a:r>
                <a:rPr lang="fr-FR" dirty="0"/>
                <a:t>, USB A male to USB B male</a:t>
              </a:r>
            </a:p>
          </p:txBody>
        </p:sp>
        <p:sp>
          <p:nvSpPr>
            <p:cNvPr id="7" name="Bulle narrative : rectangle 6">
              <a:extLst>
                <a:ext uri="{FF2B5EF4-FFF2-40B4-BE49-F238E27FC236}">
                  <a16:creationId xmlns:a16="http://schemas.microsoft.com/office/drawing/2014/main" id="{5264195F-7BB5-A61E-8022-72593D26EF35}"/>
                </a:ext>
              </a:extLst>
            </p:cNvPr>
            <p:cNvSpPr/>
            <p:nvPr/>
          </p:nvSpPr>
          <p:spPr>
            <a:xfrm>
              <a:off x="1607825" y="3609109"/>
              <a:ext cx="1508760" cy="1094509"/>
            </a:xfrm>
            <a:prstGeom prst="wedgeRectCallout">
              <a:avLst>
                <a:gd name="adj1" fmla="val 131142"/>
                <a:gd name="adj2" fmla="val -10585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Raspberry PICO + </a:t>
              </a:r>
              <a:r>
                <a:rPr lang="fr-FR" dirty="0" err="1"/>
                <a:t>Pimironi</a:t>
              </a:r>
              <a:r>
                <a:rPr lang="fr-FR" dirty="0"/>
                <a:t> pico audio </a:t>
              </a:r>
              <a:r>
                <a:rPr lang="fr-FR" dirty="0" err="1"/>
                <a:t>hat</a:t>
              </a:r>
              <a:endParaRPr lang="fr-FR" dirty="0"/>
            </a:p>
          </p:txBody>
        </p:sp>
        <p:sp>
          <p:nvSpPr>
            <p:cNvPr id="8" name="Bulle narrative : rectangle 7">
              <a:extLst>
                <a:ext uri="{FF2B5EF4-FFF2-40B4-BE49-F238E27FC236}">
                  <a16:creationId xmlns:a16="http://schemas.microsoft.com/office/drawing/2014/main" id="{EEA378AB-6D55-7408-28FC-D45FB2C4EF4F}"/>
                </a:ext>
              </a:extLst>
            </p:cNvPr>
            <p:cNvSpPr/>
            <p:nvPr/>
          </p:nvSpPr>
          <p:spPr>
            <a:xfrm>
              <a:off x="6678589" y="297873"/>
              <a:ext cx="1508760" cy="1094509"/>
            </a:xfrm>
            <a:prstGeom prst="wedgeRectCallout">
              <a:avLst>
                <a:gd name="adj1" fmla="val -68123"/>
                <a:gd name="adj2" fmla="val 17642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Audio out (line </a:t>
              </a:r>
              <a:r>
                <a:rPr lang="fr-FR" dirty="0" err="1"/>
                <a:t>level</a:t>
              </a:r>
              <a:r>
                <a:rPr lang="fr-FR" dirty="0"/>
                <a:t>)</a:t>
              </a:r>
            </a:p>
          </p:txBody>
        </p:sp>
        <p:sp>
          <p:nvSpPr>
            <p:cNvPr id="9" name="Bulle narrative : rectangle 8">
              <a:extLst>
                <a:ext uri="{FF2B5EF4-FFF2-40B4-BE49-F238E27FC236}">
                  <a16:creationId xmlns:a16="http://schemas.microsoft.com/office/drawing/2014/main" id="{1152BDA9-AD47-453E-F290-BF0E4273E64F}"/>
                </a:ext>
              </a:extLst>
            </p:cNvPr>
            <p:cNvSpPr/>
            <p:nvPr/>
          </p:nvSpPr>
          <p:spPr>
            <a:xfrm>
              <a:off x="3901440" y="49750"/>
              <a:ext cx="1508760" cy="995008"/>
            </a:xfrm>
            <a:prstGeom prst="wedgeRectCallout">
              <a:avLst>
                <a:gd name="adj1" fmla="val 66863"/>
                <a:gd name="adj2" fmla="val 15870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GPIOs</a:t>
              </a:r>
              <a:r>
                <a:rPr lang="fr-FR" dirty="0"/>
                <a:t> for </a:t>
              </a:r>
              <a:r>
                <a:rPr lang="fr-FR" dirty="0" err="1"/>
                <a:t>external</a:t>
              </a:r>
              <a:r>
                <a:rPr lang="fr-FR" dirty="0"/>
                <a:t> </a:t>
              </a:r>
              <a:r>
                <a:rPr lang="fr-FR" dirty="0" err="1"/>
                <a:t>controller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40256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287A80A4-2EDD-9A90-B3BC-80C3FDE46BEF}"/>
              </a:ext>
            </a:extLst>
          </p:cNvPr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5B3B0A1F-C701-2D7D-9897-9B00C5B9F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p:sp>
          <p:nvSpPr>
            <p:cNvPr id="4" name="Bulle narrative : rectangle 3">
              <a:extLst>
                <a:ext uri="{FF2B5EF4-FFF2-40B4-BE49-F238E27FC236}">
                  <a16:creationId xmlns:a16="http://schemas.microsoft.com/office/drawing/2014/main" id="{610DF540-BEEE-EFAD-014D-87A864DE2F78}"/>
                </a:ext>
              </a:extLst>
            </p:cNvPr>
            <p:cNvSpPr/>
            <p:nvPr/>
          </p:nvSpPr>
          <p:spPr>
            <a:xfrm>
              <a:off x="1684782" y="824346"/>
              <a:ext cx="1659636" cy="1094509"/>
            </a:xfrm>
            <a:prstGeom prst="wedgeRectCallout">
              <a:avLst>
                <a:gd name="adj1" fmla="val 134665"/>
                <a:gd name="adj2" fmla="val 10174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TRRS </a:t>
              </a:r>
              <a:r>
                <a:rPr lang="fr-FR" dirty="0" err="1"/>
                <a:t>cable</a:t>
              </a:r>
              <a:r>
                <a:rPr lang="fr-FR" dirty="0"/>
                <a:t> for </a:t>
              </a:r>
              <a:r>
                <a:rPr lang="fr-FR" dirty="0" err="1"/>
                <a:t>connection</a:t>
              </a:r>
              <a:r>
                <a:rPr lang="fr-FR" dirty="0"/>
                <a:t> to</a:t>
              </a:r>
              <a:br>
                <a:rPr lang="fr-FR" dirty="0"/>
              </a:br>
              <a:r>
                <a:rPr lang="fr-FR" dirty="0"/>
                <a:t>3 </a:t>
              </a:r>
              <a:r>
                <a:rPr lang="fr-FR" dirty="0" err="1"/>
                <a:t>GPIOs</a:t>
              </a:r>
              <a:r>
                <a:rPr lang="fr-FR" dirty="0"/>
                <a:t> + GND</a:t>
              </a:r>
            </a:p>
          </p:txBody>
        </p:sp>
        <p:sp>
          <p:nvSpPr>
            <p:cNvPr id="5" name="Bulle narrative : rectangle 4">
              <a:extLst>
                <a:ext uri="{FF2B5EF4-FFF2-40B4-BE49-F238E27FC236}">
                  <a16:creationId xmlns:a16="http://schemas.microsoft.com/office/drawing/2014/main" id="{91082F56-00FA-154F-C43D-5188D0AAD49D}"/>
                </a:ext>
              </a:extLst>
            </p:cNvPr>
            <p:cNvSpPr/>
            <p:nvPr/>
          </p:nvSpPr>
          <p:spPr>
            <a:xfrm>
              <a:off x="7523393" y="1808019"/>
              <a:ext cx="2008160" cy="1094509"/>
            </a:xfrm>
            <a:prstGeom prst="wedgeRectCallout">
              <a:avLst>
                <a:gd name="adj1" fmla="val -31459"/>
                <a:gd name="adj2" fmla="val 12072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Recycled</a:t>
              </a:r>
              <a:r>
                <a:rPr lang="fr-FR" dirty="0"/>
                <a:t> PC keyboard switches and key caps</a:t>
              </a:r>
            </a:p>
          </p:txBody>
        </p:sp>
        <p:sp>
          <p:nvSpPr>
            <p:cNvPr id="6" name="Bulle narrative : rectangle 5">
              <a:extLst>
                <a:ext uri="{FF2B5EF4-FFF2-40B4-BE49-F238E27FC236}">
                  <a16:creationId xmlns:a16="http://schemas.microsoft.com/office/drawing/2014/main" id="{A19B86BF-A7CD-9402-D278-CE549B6D36CE}"/>
                </a:ext>
              </a:extLst>
            </p:cNvPr>
            <p:cNvSpPr/>
            <p:nvPr/>
          </p:nvSpPr>
          <p:spPr>
            <a:xfrm>
              <a:off x="8174181" y="5593772"/>
              <a:ext cx="2008160" cy="1094509"/>
            </a:xfrm>
            <a:prstGeom prst="wedgeRectCallout">
              <a:avLst>
                <a:gd name="adj1" fmla="val -114938"/>
                <a:gd name="adj2" fmla="val -11345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PVC tube + 3D </a:t>
              </a:r>
              <a:r>
                <a:rPr lang="fr-FR" dirty="0" err="1"/>
                <a:t>printed</a:t>
              </a:r>
              <a:r>
                <a:rPr lang="fr-FR" dirty="0"/>
                <a:t> keys </a:t>
              </a:r>
              <a:r>
                <a:rPr lang="fr-FR" dirty="0" err="1"/>
                <a:t>holdster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70877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9BE0A23E-6D90-569E-4986-0A1C2B419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047750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74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179</Words>
  <Application>Microsoft Office PowerPoint</Application>
  <PresentationFormat>Grand écran</PresentationFormat>
  <Paragraphs>47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Barritault, Denis</dc:creator>
  <cp:lastModifiedBy>Denis Barritault</cp:lastModifiedBy>
  <cp:revision>23</cp:revision>
  <dcterms:created xsi:type="dcterms:W3CDTF">2022-02-03T11:12:13Z</dcterms:created>
  <dcterms:modified xsi:type="dcterms:W3CDTF">2023-09-09T16:31:32Z</dcterms:modified>
</cp:coreProperties>
</file>