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D4F0F-675A-4A2D-BB10-57FA28965D41}" v="4" dt="2023-04-11T14:17:4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custSel addSld delSld modSld">
      <pc:chgData name="Barritault, Denis" userId="31958905-2920-4fef-84d2-b4723818abb1" providerId="ADAL" clId="{21BFE2AE-A997-4283-BAD2-5C08E05FB8AE}" dt="2022-12-17T11:38:59.470" v="216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  <pc:sldChg chg="addSp delSp modSp new mod">
        <pc:chgData name="Barritault, Denis" userId="31958905-2920-4fef-84d2-b4723818abb1" providerId="ADAL" clId="{21BFE2AE-A997-4283-BAD2-5C08E05FB8AE}" dt="2022-12-17T11:38:59.470" v="216" actId="164"/>
        <pc:sldMkLst>
          <pc:docMk/>
          <pc:sldMk cId="3584381637" sldId="261"/>
        </pc:sldMkLst>
        <pc:spChg chg="add del">
          <ac:chgData name="Barritault, Denis" userId="31958905-2920-4fef-84d2-b4723818abb1" providerId="ADAL" clId="{21BFE2AE-A997-4283-BAD2-5C08E05FB8AE}" dt="2022-12-17T11:36:11.672" v="57" actId="478"/>
          <ac:spMkLst>
            <pc:docMk/>
            <pc:sldMk cId="3584381637" sldId="261"/>
            <ac:spMk id="4" creationId="{8A317C9E-C7DE-85D6-5C08-1679F189785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5" creationId="{DC5B71B1-7D14-CA51-92AC-649926116EDF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6" creationId="{7598D556-51E0-EA62-DFED-D0648769A3B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7" creationId="{DA1D6196-4834-50E4-28AB-00F37AC61472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8" creationId="{EF7FF31C-F45D-BEBF-3EB6-8F7B4E96193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9" creationId="{55960FA4-3A5C-732F-3E1B-2F126D65ADA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0" creationId="{B5A1532E-A8EC-BC71-179E-D3CDEAF8A486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1" creationId="{5732EE18-35A0-227D-B592-00E8013FA373}"/>
          </ac:spMkLst>
        </pc:spChg>
        <pc:spChg chg="add del mod">
          <ac:chgData name="Barritault, Denis" userId="31958905-2920-4fef-84d2-b4723818abb1" providerId="ADAL" clId="{21BFE2AE-A997-4283-BAD2-5C08E05FB8AE}" dt="2022-12-17T11:38:36.722" v="198" actId="478"/>
          <ac:spMkLst>
            <pc:docMk/>
            <pc:sldMk cId="3584381637" sldId="261"/>
            <ac:spMk id="12" creationId="{FA9FCD65-B065-114F-47EB-60621D53BB7C}"/>
          </ac:spMkLst>
        </pc:spChg>
        <pc:grpChg chg="add mod">
          <ac:chgData name="Barritault, Denis" userId="31958905-2920-4fef-84d2-b4723818abb1" providerId="ADAL" clId="{21BFE2AE-A997-4283-BAD2-5C08E05FB8AE}" dt="2022-12-17T11:38:59.470" v="216" actId="164"/>
          <ac:grpSpMkLst>
            <pc:docMk/>
            <pc:sldMk cId="3584381637" sldId="261"/>
            <ac:grpSpMk id="13" creationId="{EE488458-E586-47AB-4B74-A98435F4335C}"/>
          </ac:grpSpMkLst>
        </pc:grpChg>
        <pc:picChg chg="add mod">
          <ac:chgData name="Barritault, Denis" userId="31958905-2920-4fef-84d2-b4723818abb1" providerId="ADAL" clId="{21BFE2AE-A997-4283-BAD2-5C08E05FB8AE}" dt="2022-12-17T11:38:59.470" v="216" actId="164"/>
          <ac:picMkLst>
            <pc:docMk/>
            <pc:sldMk cId="3584381637" sldId="261"/>
            <ac:picMk id="3" creationId="{BD5BCC01-BFDD-1472-2034-6AF9C617B293}"/>
          </ac:picMkLst>
        </pc:picChg>
      </pc:sldChg>
    </pc:docChg>
  </pc:docChgLst>
  <pc:docChgLst>
    <pc:chgData name="Barritault, Denis" userId="31958905-2920-4fef-84d2-b4723818abb1" providerId="ADAL" clId="{A16D4F0F-675A-4A2D-BB10-57FA28965D41}"/>
    <pc:docChg chg="custSel modSld">
      <pc:chgData name="Barritault, Denis" userId="31958905-2920-4fef-84d2-b4723818abb1" providerId="ADAL" clId="{A16D4F0F-675A-4A2D-BB10-57FA28965D41}" dt="2023-04-11T14:18:49.323" v="340" actId="6549"/>
      <pc:docMkLst>
        <pc:docMk/>
      </pc:docMkLst>
      <pc:sldChg chg="addSp delSp modSp mod">
        <pc:chgData name="Barritault, Denis" userId="31958905-2920-4fef-84d2-b4723818abb1" providerId="ADAL" clId="{A16D4F0F-675A-4A2D-BB10-57FA28965D41}" dt="2023-04-11T14:18:49.323" v="340" actId="6549"/>
        <pc:sldMkLst>
          <pc:docMk/>
          <pc:sldMk cId="833119427" sldId="257"/>
        </pc:sldMkLst>
        <pc:spChg chg="add del mod">
          <ac:chgData name="Barritault, Denis" userId="31958905-2920-4fef-84d2-b4723818abb1" providerId="ADAL" clId="{A16D4F0F-675A-4A2D-BB10-57FA28965D41}" dt="2023-04-11T14:16:06.253" v="19" actId="478"/>
          <ac:spMkLst>
            <pc:docMk/>
            <pc:sldMk cId="833119427" sldId="257"/>
            <ac:spMk id="6" creationId="{914A76AD-560F-4FA6-2EE9-1BCC51628E3C}"/>
          </ac:spMkLst>
        </pc:spChg>
        <pc:spChg chg="add del mod">
          <ac:chgData name="Barritault, Denis" userId="31958905-2920-4fef-84d2-b4723818abb1" providerId="ADAL" clId="{A16D4F0F-675A-4A2D-BB10-57FA28965D41}" dt="2023-04-11T14:16:48.747" v="23" actId="478"/>
          <ac:spMkLst>
            <pc:docMk/>
            <pc:sldMk cId="833119427" sldId="257"/>
            <ac:spMk id="8" creationId="{BF1A59E4-EC82-6F1B-138C-E7B9B2889365}"/>
          </ac:spMkLst>
        </pc:spChg>
        <pc:spChg chg="mod">
          <ac:chgData name="Barritault, Denis" userId="31958905-2920-4fef-84d2-b4723818abb1" providerId="ADAL" clId="{A16D4F0F-675A-4A2D-BB10-57FA28965D41}" dt="2023-04-11T14:18:49.323" v="340" actId="6549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A16D4F0F-675A-4A2D-BB10-57FA28965D41}" dt="2023-04-11T14:16:01.561" v="17" actId="20577"/>
          <ac:spMkLst>
            <pc:docMk/>
            <pc:sldMk cId="833119427" sldId="257"/>
            <ac:spMk id="12" creationId="{F7A7F502-91F9-A170-F7B0-E8B2BBB1AD4B}"/>
          </ac:spMkLst>
        </pc:spChg>
        <pc:spChg chg="add mod">
          <ac:chgData name="Barritault, Denis" userId="31958905-2920-4fef-84d2-b4723818abb1" providerId="ADAL" clId="{A16D4F0F-675A-4A2D-BB10-57FA28965D41}" dt="2023-04-11T14:17:23.345" v="96" actId="20577"/>
          <ac:spMkLst>
            <pc:docMk/>
            <pc:sldMk cId="833119427" sldId="257"/>
            <ac:spMk id="14" creationId="{9A9CC73D-7199-A419-8AF9-93CD470183C8}"/>
          </ac:spMkLst>
        </pc:spChg>
        <pc:spChg chg="add mod">
          <ac:chgData name="Barritault, Denis" userId="31958905-2920-4fef-84d2-b4723818abb1" providerId="ADAL" clId="{A16D4F0F-675A-4A2D-BB10-57FA28965D41}" dt="2023-04-11T14:18:04.429" v="264" actId="20577"/>
          <ac:spMkLst>
            <pc:docMk/>
            <pc:sldMk cId="833119427" sldId="257"/>
            <ac:spMk id="16" creationId="{9B55E197-6A27-1D70-AF9E-DB0B5CFF6D2B}"/>
          </ac:spMkLst>
        </pc:spChg>
        <pc:spChg chg="add mod">
          <ac:chgData name="Barritault, Denis" userId="31958905-2920-4fef-84d2-b4723818abb1" providerId="ADAL" clId="{A16D4F0F-675A-4A2D-BB10-57FA28965D41}" dt="2023-04-11T14:18:34.637" v="325" actId="1035"/>
          <ac:spMkLst>
            <pc:docMk/>
            <pc:sldMk cId="833119427" sldId="257"/>
            <ac:spMk id="18" creationId="{C1BAE9BC-FAAE-02F0-0276-42B84222A4D4}"/>
          </ac:spMkLst>
        </pc:spChg>
        <pc:cxnChg chg="mod">
          <ac:chgData name="Barritault, Denis" userId="31958905-2920-4fef-84d2-b4723818abb1" providerId="ADAL" clId="{A16D4F0F-675A-4A2D-BB10-57FA28965D41}" dt="2023-04-11T14:16:01.561" v="17" actId="20577"/>
          <ac:cxnSpMkLst>
            <pc:docMk/>
            <pc:sldMk cId="833119427" sldId="257"/>
            <ac:cxnSpMk id="7" creationId="{11021EE1-3A51-9310-7CE4-15FC3077D773}"/>
          </ac:cxnSpMkLst>
        </pc:cxnChg>
        <pc:cxnChg chg="add mod">
          <ac:chgData name="Barritault, Denis" userId="31958905-2920-4fef-84d2-b4723818abb1" providerId="ADAL" clId="{A16D4F0F-675A-4A2D-BB10-57FA28965D41}" dt="2023-04-11T14:17:14.945" v="87" actId="1035"/>
          <ac:cxnSpMkLst>
            <pc:docMk/>
            <pc:sldMk cId="833119427" sldId="257"/>
            <ac:cxnSpMk id="13" creationId="{D1C2F33E-9E1A-22F1-4089-844FE94BA0A8}"/>
          </ac:cxnSpMkLst>
        </pc:cxnChg>
        <pc:cxnChg chg="add mod">
          <ac:chgData name="Barritault, Denis" userId="31958905-2920-4fef-84d2-b4723818abb1" providerId="ADAL" clId="{A16D4F0F-675A-4A2D-BB10-57FA28965D41}" dt="2023-04-11T14:18:25.480" v="320" actId="1036"/>
          <ac:cxnSpMkLst>
            <pc:docMk/>
            <pc:sldMk cId="833119427" sldId="257"/>
            <ac:cxnSpMk id="15" creationId="{04F87AEC-A98B-E684-C8D3-22821DF228B9}"/>
          </ac:cxnSpMkLst>
        </pc:cxnChg>
        <pc:cxnChg chg="add mod">
          <ac:chgData name="Barritault, Denis" userId="31958905-2920-4fef-84d2-b4723818abb1" providerId="ADAL" clId="{A16D4F0F-675A-4A2D-BB10-57FA28965D41}" dt="2023-04-11T14:18:29.467" v="322" actId="1035"/>
          <ac:cxnSpMkLst>
            <pc:docMk/>
            <pc:sldMk cId="833119427" sldId="257"/>
            <ac:cxnSpMk id="17" creationId="{D6A596D3-F4B8-A645-B56B-D86C6B6114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519DA5A-832B-2BC9-31EA-FABCA4E853A8}"/>
              </a:ext>
            </a:extLst>
          </p:cNvPr>
          <p:cNvGrpSpPr/>
          <p:nvPr/>
        </p:nvGrpSpPr>
        <p:grpSpPr>
          <a:xfrm>
            <a:off x="1211179" y="721894"/>
            <a:ext cx="6703623" cy="3138447"/>
            <a:chOff x="1211179" y="721894"/>
            <a:chExt cx="6703623" cy="31384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234" y="2246412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686234" y="2736726"/>
              <a:ext cx="2154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PLAY/STOP </a:t>
              </a:r>
              <a:r>
                <a:rPr lang="fr-FR" sz="1400" dirty="0" err="1"/>
                <a:t>pedal</a:t>
              </a:r>
              <a:r>
                <a:rPr lang="fr-FR" sz="1400" dirty="0"/>
                <a:t> (GPIO 14)</a:t>
              </a:r>
              <a:endParaRPr lang="en-GB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C2F33E-9E1A-22F1-4089-844FE94B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3549" y="2244845"/>
              <a:ext cx="0" cy="87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CC73D-7199-A419-8AF9-93CD470183C8}"/>
                </a:ext>
              </a:extLst>
            </p:cNvPr>
            <p:cNvSpPr txBox="1"/>
            <p:nvPr/>
          </p:nvSpPr>
          <p:spPr>
            <a:xfrm>
              <a:off x="2373549" y="2998145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PAUSE </a:t>
              </a:r>
              <a:r>
                <a:rPr lang="fr-FR" sz="1400" dirty="0" err="1"/>
                <a:t>pedal</a:t>
              </a:r>
              <a:r>
                <a:rPr lang="fr-FR" sz="1400" dirty="0"/>
                <a:t> (GPIO 12)</a:t>
              </a:r>
              <a:endParaRPr lang="en-GB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F87AEC-A98B-E684-C8D3-22821DF22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6" y="2252940"/>
              <a:ext cx="0" cy="1160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55E197-6A27-1D70-AF9E-DB0B5CFF6D2B}"/>
                </a:ext>
              </a:extLst>
            </p:cNvPr>
            <p:cNvSpPr txBox="1"/>
            <p:nvPr/>
          </p:nvSpPr>
          <p:spPr>
            <a:xfrm>
              <a:off x="1619426" y="3300322"/>
              <a:ext cx="214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NEXT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15)</a:t>
              </a:r>
              <a:endParaRPr lang="en-GB" sz="1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A596D3-F4B8-A645-B56B-D86C6B611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119" y="2257192"/>
              <a:ext cx="0" cy="1404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BAE9BC-FAAE-02F0-0276-42B84222A4D4}"/>
                </a:ext>
              </a:extLst>
            </p:cNvPr>
            <p:cNvSpPr txBox="1"/>
            <p:nvPr/>
          </p:nvSpPr>
          <p:spPr>
            <a:xfrm>
              <a:off x="1304119" y="3552564"/>
              <a:ext cx="2501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PREVIOUS </a:t>
              </a:r>
              <a:r>
                <a:rPr lang="fr-FR" sz="1400" dirty="0" err="1"/>
                <a:t>song</a:t>
              </a:r>
              <a:r>
                <a:rPr lang="fr-FR" sz="1400" dirty="0"/>
                <a:t> </a:t>
              </a:r>
              <a:r>
                <a:rPr lang="fr-FR" sz="1400" dirty="0" err="1"/>
                <a:t>pedal</a:t>
              </a:r>
              <a:r>
                <a:rPr lang="fr-FR" sz="1400" dirty="0"/>
                <a:t> (GPIO 11)</a:t>
              </a:r>
              <a:endParaRPr lang="en-GB" sz="1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04AD6F-CABA-FB06-4620-DD7B20D4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278" y="2243166"/>
              <a:ext cx="0" cy="33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8B16F-5515-20F5-A03B-4D72ACCDD117}"/>
                </a:ext>
              </a:extLst>
            </p:cNvPr>
            <p:cNvSpPr txBox="1"/>
            <p:nvPr/>
          </p:nvSpPr>
          <p:spPr>
            <a:xfrm>
              <a:off x="2994278" y="2422192"/>
              <a:ext cx="2227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TAP TEMPO </a:t>
              </a:r>
              <a:r>
                <a:rPr lang="fr-FR" sz="1400" dirty="0" err="1"/>
                <a:t>pedal</a:t>
              </a:r>
              <a:r>
                <a:rPr lang="fr-FR" sz="1400" dirty="0"/>
                <a:t> (GPIO 13)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E4D36D-15ED-39D7-EAEB-E96A96DE98B1}"/>
              </a:ext>
            </a:extLst>
          </p:cNvPr>
          <p:cNvGrpSpPr/>
          <p:nvPr/>
        </p:nvGrpSpPr>
        <p:grpSpPr>
          <a:xfrm>
            <a:off x="1509381" y="355819"/>
            <a:ext cx="7396079" cy="4627172"/>
            <a:chOff x="1509381" y="355819"/>
            <a:chExt cx="7396079" cy="462717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275685-0263-039A-AD30-245575BC96B1}"/>
                </a:ext>
              </a:extLst>
            </p:cNvPr>
            <p:cNvGrpSpPr/>
            <p:nvPr/>
          </p:nvGrpSpPr>
          <p:grpSpPr>
            <a:xfrm>
              <a:off x="1509381" y="355819"/>
              <a:ext cx="7396079" cy="1089328"/>
              <a:chOff x="1509381" y="355819"/>
              <a:chExt cx="7396079" cy="10893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9FE68F2-2B55-AD16-D266-D49618C9509C}"/>
                  </a:ext>
                </a:extLst>
              </p:cNvPr>
              <p:cNvSpPr/>
              <p:nvPr/>
            </p:nvSpPr>
            <p:spPr>
              <a:xfrm>
                <a:off x="3289759" y="355819"/>
                <a:ext cx="5615701" cy="10893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037CDB5-16FA-748A-25FA-E9D1D1387193}"/>
                  </a:ext>
                </a:extLst>
              </p:cNvPr>
              <p:cNvCxnSpPr>
                <a:cxnSpLocks/>
                <a:stCxn id="2" idx="1"/>
              </p:cNvCxnSpPr>
              <p:nvPr/>
            </p:nvCxnSpPr>
            <p:spPr>
              <a:xfrm flipH="1">
                <a:off x="2337684" y="900483"/>
                <a:ext cx="95207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113">
                <a:extLst>
                  <a:ext uri="{FF2B5EF4-FFF2-40B4-BE49-F238E27FC236}">
                    <a16:creationId xmlns:a16="http://schemas.microsoft.com/office/drawing/2014/main" id="{29E1EE90-C7F3-3FD2-A12C-3FB129F5CBFD}"/>
                  </a:ext>
                </a:extLst>
              </p:cNvPr>
              <p:cNvSpPr txBox="1"/>
              <p:nvPr/>
            </p:nvSpPr>
            <p:spPr>
              <a:xfrm>
                <a:off x="1509381" y="508403"/>
                <a:ext cx="170784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To USB slave</a:t>
                </a:r>
                <a:br>
                  <a:rPr lang="fr-FR" sz="1400" dirty="0"/>
                </a:br>
                <a:r>
                  <a:rPr lang="fr-FR" sz="1400" dirty="0" err="1"/>
                  <a:t>device</a:t>
                </a:r>
                <a:br>
                  <a:rPr lang="fr-FR" sz="1400" dirty="0"/>
                </a:br>
                <a:r>
                  <a:rPr lang="fr-FR" sz="1400" dirty="0"/>
                  <a:t>(</a:t>
                </a:r>
                <a:r>
                  <a:rPr lang="fr-FR" sz="1400" dirty="0" err="1"/>
                  <a:t>eg</a:t>
                </a:r>
                <a:r>
                  <a:rPr lang="fr-FR" sz="1400" dirty="0"/>
                  <a:t>. Novation circuit)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5265241-7F96-6AE5-5508-0E788C9D91B8}"/>
                  </a:ext>
                </a:extLst>
              </p:cNvPr>
              <p:cNvSpPr/>
              <p:nvPr/>
            </p:nvSpPr>
            <p:spPr>
              <a:xfrm>
                <a:off x="4591879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CONTINUE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DD75742-CE75-8D1A-B77E-91F42575F968}"/>
                  </a:ext>
                </a:extLst>
              </p:cNvPr>
              <p:cNvSpPr/>
              <p:nvPr/>
            </p:nvSpPr>
            <p:spPr>
              <a:xfrm>
                <a:off x="3480022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err="1">
                    <a:solidFill>
                      <a:schemeClr val="tx1"/>
                    </a:solidFill>
                  </a:rPr>
                  <a:t>Previous</a:t>
                </a:r>
                <a:br>
                  <a:rPr lang="fr-FR" sz="800" dirty="0">
                    <a:solidFill>
                      <a:schemeClr val="tx1"/>
                    </a:solidFill>
                  </a:rPr>
                </a:br>
                <a:r>
                  <a:rPr lang="fr-FR" sz="800" dirty="0">
                    <a:solidFill>
                      <a:schemeClr val="tx1"/>
                    </a:solidFill>
                  </a:rPr>
                  <a:t>session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586708E-F997-387D-B42A-B894A4F74F9C}"/>
                  </a:ext>
                </a:extLst>
              </p:cNvPr>
              <p:cNvSpPr/>
              <p:nvPr/>
            </p:nvSpPr>
            <p:spPr>
              <a:xfrm>
                <a:off x="5703736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PLAY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0F4331F-529A-D377-48E7-FA6EB103E6DA}"/>
                  </a:ext>
                </a:extLst>
              </p:cNvPr>
              <p:cNvSpPr/>
              <p:nvPr/>
            </p:nvSpPr>
            <p:spPr>
              <a:xfrm>
                <a:off x="6815593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TAP TEMPO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AD555BF-D423-E830-4B72-5ADC4922B79E}"/>
                  </a:ext>
                </a:extLst>
              </p:cNvPr>
              <p:cNvSpPr/>
              <p:nvPr/>
            </p:nvSpPr>
            <p:spPr>
              <a:xfrm>
                <a:off x="7927451" y="518820"/>
                <a:ext cx="779228" cy="7792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Next</a:t>
                </a:r>
                <a:br>
                  <a:rPr lang="fr-FR" sz="800" dirty="0">
                    <a:solidFill>
                      <a:schemeClr val="tx1"/>
                    </a:solidFill>
                  </a:rPr>
                </a:br>
                <a:r>
                  <a:rPr lang="fr-FR" sz="800" dirty="0">
                    <a:solidFill>
                      <a:schemeClr val="tx1"/>
                    </a:solidFill>
                  </a:rPr>
                  <a:t>session</a:t>
                </a:r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1BD8EB-9BF0-7AD9-1722-C66531DCF952}"/>
                </a:ext>
              </a:extLst>
            </p:cNvPr>
            <p:cNvSpPr/>
            <p:nvPr/>
          </p:nvSpPr>
          <p:spPr>
            <a:xfrm>
              <a:off x="3289759" y="1875009"/>
              <a:ext cx="5615701" cy="3107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AFF41B-FDE4-431A-C8B7-29071CB565F0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H="1">
              <a:off x="2337684" y="3429000"/>
              <a:ext cx="9520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3">
              <a:extLst>
                <a:ext uri="{FF2B5EF4-FFF2-40B4-BE49-F238E27FC236}">
                  <a16:creationId xmlns:a16="http://schemas.microsoft.com/office/drawing/2014/main" id="{E9273ABC-7287-8163-B646-0B09471B7E20}"/>
                </a:ext>
              </a:extLst>
            </p:cNvPr>
            <p:cNvSpPr txBox="1"/>
            <p:nvPr/>
          </p:nvSpPr>
          <p:spPr>
            <a:xfrm>
              <a:off x="1509381" y="3036920"/>
              <a:ext cx="1707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To USB slave</a:t>
              </a:r>
              <a:br>
                <a:rPr lang="fr-FR" sz="1400" dirty="0"/>
              </a:br>
              <a:r>
                <a:rPr lang="fr-FR" sz="1400" dirty="0" err="1"/>
                <a:t>device</a:t>
              </a:r>
              <a:br>
                <a:rPr lang="fr-FR" sz="1400" dirty="0"/>
              </a:br>
              <a:r>
                <a:rPr lang="fr-FR" sz="1400" dirty="0"/>
                <a:t>(</a:t>
              </a:r>
              <a:r>
                <a:rPr lang="fr-FR" sz="1400" dirty="0" err="1"/>
                <a:t>eg</a:t>
              </a:r>
              <a:r>
                <a:rPr lang="fr-FR" sz="1400" dirty="0"/>
                <a:t>. Novation circuit)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58129B2-37D0-5B6B-93E4-3882B41125B4}"/>
                </a:ext>
              </a:extLst>
            </p:cNvPr>
            <p:cNvSpPr/>
            <p:nvPr/>
          </p:nvSpPr>
          <p:spPr>
            <a:xfrm>
              <a:off x="4591879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CONTINUE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D0AF6E9-3AEB-9D4D-8790-D7EAF584E094}"/>
                </a:ext>
              </a:extLst>
            </p:cNvPr>
            <p:cNvSpPr/>
            <p:nvPr/>
          </p:nvSpPr>
          <p:spPr>
            <a:xfrm>
              <a:off x="3480022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</a:rPr>
                <a:t>Previous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8A0395F-D49A-546C-8EF9-B3D329BE88AE}"/>
                </a:ext>
              </a:extLst>
            </p:cNvPr>
            <p:cNvSpPr/>
            <p:nvPr/>
          </p:nvSpPr>
          <p:spPr>
            <a:xfrm>
              <a:off x="5703736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TAP TEMPO</a:t>
              </a:r>
              <a:endParaRPr lang="en-GB" sz="800" dirty="0">
                <a:solidFill>
                  <a:schemeClr val="tx1"/>
                </a:solidFill>
              </a:endParaRPr>
            </a:p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34AEC4A-5213-58B6-4CAC-627848152573}"/>
                </a:ext>
              </a:extLst>
            </p:cNvPr>
            <p:cNvSpPr/>
            <p:nvPr/>
          </p:nvSpPr>
          <p:spPr>
            <a:xfrm>
              <a:off x="6815593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PLAY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A508A7E-4210-FAB0-FDB6-57C4724F5F97}"/>
                </a:ext>
              </a:extLst>
            </p:cNvPr>
            <p:cNvSpPr/>
            <p:nvPr/>
          </p:nvSpPr>
          <p:spPr>
            <a:xfrm>
              <a:off x="7927451" y="3047337"/>
              <a:ext cx="779228" cy="7792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Next</a:t>
              </a:r>
              <a:br>
                <a:rPr lang="fr-FR" sz="800" dirty="0">
                  <a:solidFill>
                    <a:schemeClr val="tx1"/>
                  </a:solidFill>
                </a:rPr>
              </a:br>
              <a:r>
                <a:rPr lang="fr-FR" sz="800" dirty="0">
                  <a:solidFill>
                    <a:schemeClr val="tx1"/>
                  </a:solidFill>
                </a:rPr>
                <a:t>session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68C040E0-9B02-67D6-0BD8-FEC7D3273571}"/>
                </a:ext>
              </a:extLst>
            </p:cNvPr>
            <p:cNvCxnSpPr>
              <a:cxnSpLocks/>
              <a:stCxn id="114" idx="0"/>
              <a:endCxn id="113" idx="0"/>
            </p:cNvCxnSpPr>
            <p:nvPr/>
          </p:nvCxnSpPr>
          <p:spPr>
            <a:xfrm rot="5400000" flipH="1" flipV="1">
              <a:off x="4425564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9B97B64C-8EC1-6AA0-86D3-4F7BD33E5AF9}"/>
                </a:ext>
              </a:extLst>
            </p:cNvPr>
            <p:cNvCxnSpPr>
              <a:stCxn id="113" idx="0"/>
              <a:endCxn id="115" idx="0"/>
            </p:cNvCxnSpPr>
            <p:nvPr/>
          </p:nvCxnSpPr>
          <p:spPr>
            <a:xfrm rot="5400000" flipH="1" flipV="1">
              <a:off x="5537421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BCE4D87B-D3A3-CB88-DD26-ADD7DED50EB1}"/>
                </a:ext>
              </a:extLst>
            </p:cNvPr>
            <p:cNvCxnSpPr>
              <a:stCxn id="115" idx="0"/>
              <a:endCxn id="116" idx="0"/>
            </p:cNvCxnSpPr>
            <p:nvPr/>
          </p:nvCxnSpPr>
          <p:spPr>
            <a:xfrm rot="5400000" flipH="1" flipV="1">
              <a:off x="6649278" y="2491409"/>
              <a:ext cx="12700" cy="11118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D0569A42-CDE2-39C5-5C1E-26A63059A944}"/>
                </a:ext>
              </a:extLst>
            </p:cNvPr>
            <p:cNvCxnSpPr>
              <a:stCxn id="116" idx="0"/>
              <a:endCxn id="117" idx="0"/>
            </p:cNvCxnSpPr>
            <p:nvPr/>
          </p:nvCxnSpPr>
          <p:spPr>
            <a:xfrm rot="5400000" flipH="1" flipV="1">
              <a:off x="7761136" y="2491408"/>
              <a:ext cx="12700" cy="1111858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8C2D4B-71DE-B73A-7578-285A97148E75}"/>
                </a:ext>
              </a:extLst>
            </p:cNvPr>
            <p:cNvSpPr/>
            <p:nvPr/>
          </p:nvSpPr>
          <p:spPr>
            <a:xfrm>
              <a:off x="5049078" y="4325510"/>
              <a:ext cx="1979875" cy="5025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Raspi</a:t>
              </a:r>
              <a:r>
                <a:rPr lang="fr-FR" dirty="0"/>
                <a:t> PICO</a:t>
              </a:r>
              <a:endParaRPr lang="en-GB" dirty="0"/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FE996826-B33A-7781-841C-399A6E254E11}"/>
                </a:ext>
              </a:extLst>
            </p:cNvPr>
            <p:cNvCxnSpPr>
              <a:cxnSpLocks/>
              <a:stCxn id="117" idx="0"/>
              <a:endCxn id="130" idx="3"/>
            </p:cNvCxnSpPr>
            <p:nvPr/>
          </p:nvCxnSpPr>
          <p:spPr>
            <a:xfrm rot="16200000" flipH="1" flipV="1">
              <a:off x="6908276" y="3168014"/>
              <a:ext cx="1529466" cy="1288112"/>
            </a:xfrm>
            <a:prstGeom prst="bentConnector4">
              <a:avLst>
                <a:gd name="adj1" fmla="val -14946"/>
                <a:gd name="adj2" fmla="val -3672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13">
              <a:extLst>
                <a:ext uri="{FF2B5EF4-FFF2-40B4-BE49-F238E27FC236}">
                  <a16:creationId xmlns:a16="http://schemas.microsoft.com/office/drawing/2014/main" id="{82FCA857-A076-CE40-CE71-6FD00C645390}"/>
                </a:ext>
              </a:extLst>
            </p:cNvPr>
            <p:cNvSpPr txBox="1"/>
            <p:nvPr/>
          </p:nvSpPr>
          <p:spPr>
            <a:xfrm>
              <a:off x="7022603" y="454856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BCB19E50-0B80-E7BF-0589-6E0B4204130C}"/>
                </a:ext>
              </a:extLst>
            </p:cNvPr>
            <p:cNvCxnSpPr>
              <a:cxnSpLocks/>
              <a:stCxn id="114" idx="4"/>
            </p:cNvCxnSpPr>
            <p:nvPr/>
          </p:nvCxnSpPr>
          <p:spPr>
            <a:xfrm rot="16200000" flipH="1">
              <a:off x="4627604" y="3068596"/>
              <a:ext cx="329237" cy="184517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6F378310-84F1-7AEF-7E83-7D1EA1DB98F8}"/>
                </a:ext>
              </a:extLst>
            </p:cNvPr>
            <p:cNvCxnSpPr>
              <a:cxnSpLocks/>
              <a:stCxn id="113" idx="4"/>
            </p:cNvCxnSpPr>
            <p:nvPr/>
          </p:nvCxnSpPr>
          <p:spPr>
            <a:xfrm rot="16200000" flipH="1">
              <a:off x="5282579" y="3525478"/>
              <a:ext cx="165985" cy="768157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A4A25379-98FC-01F5-025B-5ED4462DDFBC}"/>
                </a:ext>
              </a:extLst>
            </p:cNvPr>
            <p:cNvCxnSpPr>
              <a:cxnSpLocks/>
              <a:stCxn id="117" idx="4"/>
            </p:cNvCxnSpPr>
            <p:nvPr/>
          </p:nvCxnSpPr>
          <p:spPr>
            <a:xfrm rot="5400000">
              <a:off x="7248543" y="3099125"/>
              <a:ext cx="341083" cy="1795962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81F35E2E-2154-2A99-18EF-CDA6D106DC39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 rot="5400000">
              <a:off x="6789557" y="3575533"/>
              <a:ext cx="164619" cy="666683"/>
            </a:xfrm>
            <a:prstGeom prst="bentConnector2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3616D77-D44E-59B1-E2FA-78C2A48C6B85}"/>
                </a:ext>
              </a:extLst>
            </p:cNvPr>
            <p:cNvCxnSpPr>
              <a:stCxn id="115" idx="4"/>
            </p:cNvCxnSpPr>
            <p:nvPr/>
          </p:nvCxnSpPr>
          <p:spPr>
            <a:xfrm>
              <a:off x="6093350" y="3826565"/>
              <a:ext cx="0" cy="16598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13">
              <a:extLst>
                <a:ext uri="{FF2B5EF4-FFF2-40B4-BE49-F238E27FC236}">
                  <a16:creationId xmlns:a16="http://schemas.microsoft.com/office/drawing/2014/main" id="{8AA6BF8E-FA34-C359-C8A8-D41D89060627}"/>
                </a:ext>
              </a:extLst>
            </p:cNvPr>
            <p:cNvSpPr txBox="1"/>
            <p:nvPr/>
          </p:nvSpPr>
          <p:spPr>
            <a:xfrm>
              <a:off x="5805210" y="3976816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GPIOs</a:t>
              </a:r>
              <a:endParaRPr lang="fr-FR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C2A0AF-83A1-0319-3344-D784F5CCB0FD}"/>
                </a:ext>
              </a:extLst>
            </p:cNvPr>
            <p:cNvSpPr txBox="1"/>
            <p:nvPr/>
          </p:nvSpPr>
          <p:spPr>
            <a:xfrm>
              <a:off x="5189973" y="409655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11</a:t>
              </a:r>
              <a:endParaRPr lang="en-GB" sz="1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A78CAC-1F5A-18C3-9885-6106B30F5F40}"/>
                </a:ext>
              </a:extLst>
            </p:cNvPr>
            <p:cNvSpPr txBox="1"/>
            <p:nvPr/>
          </p:nvSpPr>
          <p:spPr>
            <a:xfrm>
              <a:off x="5359424" y="3789698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12</a:t>
              </a:r>
              <a:endParaRPr lang="en-GB" sz="1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DC559-6FB9-3CD6-C8C7-3BADA0DACDD6}"/>
                </a:ext>
              </a:extLst>
            </p:cNvPr>
            <p:cNvSpPr txBox="1"/>
            <p:nvPr/>
          </p:nvSpPr>
          <p:spPr>
            <a:xfrm>
              <a:off x="6013920" y="377558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13</a:t>
              </a:r>
              <a:endParaRPr lang="en-GB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D59BB8-CB83-B9A1-6DF8-2E4DC67292AC}"/>
                </a:ext>
              </a:extLst>
            </p:cNvPr>
            <p:cNvSpPr txBox="1"/>
            <p:nvPr/>
          </p:nvSpPr>
          <p:spPr>
            <a:xfrm>
              <a:off x="6610013" y="3792100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14</a:t>
              </a:r>
              <a:endParaRPr lang="en-GB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A2A81-5E3A-B88E-DEDE-D1F221749143}"/>
                </a:ext>
              </a:extLst>
            </p:cNvPr>
            <p:cNvSpPr txBox="1"/>
            <p:nvPr/>
          </p:nvSpPr>
          <p:spPr>
            <a:xfrm>
              <a:off x="6749591" y="4117545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15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92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DE9D8-5332-600A-FC77-754B9D05AB64}"/>
              </a:ext>
            </a:extLst>
          </p:cNvPr>
          <p:cNvGrpSpPr/>
          <p:nvPr/>
        </p:nvGrpSpPr>
        <p:grpSpPr>
          <a:xfrm>
            <a:off x="3200401" y="0"/>
            <a:ext cx="5554494" cy="6858000"/>
            <a:chOff x="3200401" y="0"/>
            <a:chExt cx="5554494" cy="6858000"/>
          </a:xfrm>
        </p:grpSpPr>
        <p:pic>
          <p:nvPicPr>
            <p:cNvPr id="11" name="Picture 10" descr="A white circuit board with colored wires&#10;&#10;Description automatically generated">
              <a:extLst>
                <a:ext uri="{FF2B5EF4-FFF2-40B4-BE49-F238E27FC236}">
                  <a16:creationId xmlns:a16="http://schemas.microsoft.com/office/drawing/2014/main" id="{882BAD10-2A9D-5253-D1EE-ABE239BA2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9" r="26253"/>
            <a:stretch/>
          </p:blipFill>
          <p:spPr>
            <a:xfrm>
              <a:off x="3200401" y="0"/>
              <a:ext cx="5554494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7360ED-3D4A-AA09-24B5-E846134FF515}"/>
                </a:ext>
              </a:extLst>
            </p:cNvPr>
            <p:cNvGrpSpPr/>
            <p:nvPr/>
          </p:nvGrpSpPr>
          <p:grpSpPr>
            <a:xfrm>
              <a:off x="4271721" y="1162223"/>
              <a:ext cx="2821361" cy="3882743"/>
              <a:chOff x="485085" y="523438"/>
              <a:chExt cx="2754289" cy="3793824"/>
            </a:xfrm>
          </p:grpSpPr>
          <p:pic>
            <p:nvPicPr>
              <p:cNvPr id="4" name="Picture 4" descr="See the source image">
                <a:extLst>
                  <a:ext uri="{FF2B5EF4-FFF2-40B4-BE49-F238E27FC236}">
                    <a16:creationId xmlns:a16="http://schemas.microsoft.com/office/drawing/2014/main" id="{D55B6E6F-FD22-0EB6-B5BA-850AC87C7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90" t="6604" r="36774" b="5619"/>
              <a:stretch/>
            </p:blipFill>
            <p:spPr bwMode="auto">
              <a:xfrm>
                <a:off x="1878664" y="1247136"/>
                <a:ext cx="1360710" cy="3070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7A44B213-0AC8-9F7F-A88C-24E74AC1764B}"/>
                  </a:ext>
                </a:extLst>
              </p:cNvPr>
              <p:cNvSpPr/>
              <p:nvPr/>
            </p:nvSpPr>
            <p:spPr>
              <a:xfrm>
                <a:off x="2267241" y="523438"/>
                <a:ext cx="601579" cy="733927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52A791-C25A-FDE8-2120-9687ACF50018}"/>
                  </a:ext>
                </a:extLst>
              </p:cNvPr>
              <p:cNvSpPr txBox="1"/>
              <p:nvPr/>
            </p:nvSpPr>
            <p:spPr>
              <a:xfrm>
                <a:off x="485085" y="700621"/>
                <a:ext cx="18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USB to </a:t>
                </a:r>
                <a:r>
                  <a:rPr lang="fr-FR" dirty="0" err="1"/>
                  <a:t>groovebox</a:t>
                </a:r>
                <a:endParaRPr lang="en-GB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2BCBC3-A610-70BA-87CD-60C4BCF020C3}"/>
                </a:ext>
              </a:extLst>
            </p:cNvPr>
            <p:cNvSpPr txBox="1"/>
            <p:nvPr/>
          </p:nvSpPr>
          <p:spPr>
            <a:xfrm>
              <a:off x="7021046" y="427323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0430D4-F2C3-880D-1D5E-72EA7D15B056}"/>
                </a:ext>
              </a:extLst>
            </p:cNvPr>
            <p:cNvSpPr txBox="1"/>
            <p:nvPr/>
          </p:nvSpPr>
          <p:spPr>
            <a:xfrm>
              <a:off x="7029063" y="88051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242336-A293-8A8F-31E5-8E560819EFD0}"/>
                </a:ext>
              </a:extLst>
            </p:cNvPr>
            <p:cNvSpPr txBox="1"/>
            <p:nvPr/>
          </p:nvSpPr>
          <p:spPr>
            <a:xfrm>
              <a:off x="4271721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C38E7-4A96-DDF5-57EC-74495BB6C1BD}"/>
                </a:ext>
              </a:extLst>
            </p:cNvPr>
            <p:cNvSpPr txBox="1"/>
            <p:nvPr/>
          </p:nvSpPr>
          <p:spPr>
            <a:xfrm>
              <a:off x="3320559" y="427044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D506A6-767A-6E08-521A-CD6120832D73}"/>
                </a:ext>
              </a:extLst>
            </p:cNvPr>
            <p:cNvSpPr txBox="1"/>
            <p:nvPr/>
          </p:nvSpPr>
          <p:spPr>
            <a:xfrm>
              <a:off x="3320558" y="489107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6BEAE5-19A3-9A4D-A2A8-6B4CC52059F6}"/>
                </a:ext>
              </a:extLst>
            </p:cNvPr>
            <p:cNvSpPr txBox="1"/>
            <p:nvPr/>
          </p:nvSpPr>
          <p:spPr>
            <a:xfrm>
              <a:off x="3320557" y="3722457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EAB03C-640A-588E-5549-AE1F829FCE50}"/>
                </a:ext>
              </a:extLst>
            </p:cNvPr>
            <p:cNvSpPr txBox="1"/>
            <p:nvPr/>
          </p:nvSpPr>
          <p:spPr>
            <a:xfrm>
              <a:off x="3320557" y="323193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GND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8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7</cp:revision>
  <dcterms:created xsi:type="dcterms:W3CDTF">2022-12-12T15:04:25Z</dcterms:created>
  <dcterms:modified xsi:type="dcterms:W3CDTF">2023-08-25T15:39:55Z</dcterms:modified>
</cp:coreProperties>
</file>