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8" r:id="rId3"/>
    <p:sldId id="27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ritault, Denis" userId="31958905-2920-4fef-84d2-b4723818abb1" providerId="ADAL" clId="{21BFE2AE-A997-4283-BAD2-5C08E05FB8AE}"/>
    <pc:docChg chg="custSel addSld delSld modSld">
      <pc:chgData name="Barritault, Denis" userId="31958905-2920-4fef-84d2-b4723818abb1" providerId="ADAL" clId="{21BFE2AE-A997-4283-BAD2-5C08E05FB8AE}" dt="2022-12-17T11:38:59.470" v="216" actId="164"/>
      <pc:docMkLst>
        <pc:docMk/>
      </pc:docMkLst>
      <pc:sldChg chg="addSp modSp">
        <pc:chgData name="Barritault, Denis" userId="31958905-2920-4fef-84d2-b4723818abb1" providerId="ADAL" clId="{21BFE2AE-A997-4283-BAD2-5C08E05FB8AE}" dt="2022-12-15T15:16:52.312" v="49" actId="164"/>
        <pc:sldMkLst>
          <pc:docMk/>
          <pc:sldMk cId="833119427" sldId="257"/>
        </pc:sldMkLst>
        <pc:spChg chg="mod">
          <ac:chgData name="Barritault, Denis" userId="31958905-2920-4fef-84d2-b4723818abb1" providerId="ADAL" clId="{21BFE2AE-A997-4283-BAD2-5C08E05FB8AE}" dt="2022-12-15T15:16:52.312" v="49" actId="164"/>
          <ac:spMkLst>
            <pc:docMk/>
            <pc:sldMk cId="833119427" sldId="257"/>
            <ac:spMk id="2" creationId="{69A6EEED-96A7-6B0F-AD83-CB8047321AAA}"/>
          </ac:spMkLst>
        </pc:spChg>
        <pc:spChg chg="mod">
          <ac:chgData name="Barritault, Denis" userId="31958905-2920-4fef-84d2-b4723818abb1" providerId="ADAL" clId="{21BFE2AE-A997-4283-BAD2-5C08E05FB8AE}" dt="2022-12-15T15:16:52.312" v="49" actId="164"/>
          <ac:spMkLst>
            <pc:docMk/>
            <pc:sldMk cId="833119427" sldId="257"/>
            <ac:spMk id="3" creationId="{B183DBFE-2890-C8F6-5B45-652D253EAF13}"/>
          </ac:spMkLst>
        </pc:spChg>
        <pc:spChg chg="mod">
          <ac:chgData name="Barritault, Denis" userId="31958905-2920-4fef-84d2-b4723818abb1" providerId="ADAL" clId="{21BFE2AE-A997-4283-BAD2-5C08E05FB8AE}" dt="2022-12-15T15:16:52.312" v="49" actId="164"/>
          <ac:spMkLst>
            <pc:docMk/>
            <pc:sldMk cId="833119427" sldId="257"/>
            <ac:spMk id="10" creationId="{520FE869-2282-F5C9-27DE-6581F95982E7}"/>
          </ac:spMkLst>
        </pc:spChg>
        <pc:spChg chg="mod">
          <ac:chgData name="Barritault, Denis" userId="31958905-2920-4fef-84d2-b4723818abb1" providerId="ADAL" clId="{21BFE2AE-A997-4283-BAD2-5C08E05FB8AE}" dt="2022-12-15T15:16:52.312" v="49" actId="164"/>
          <ac:spMkLst>
            <pc:docMk/>
            <pc:sldMk cId="833119427" sldId="257"/>
            <ac:spMk id="11" creationId="{0CF9A9EA-7281-96F7-AC18-574EE9203763}"/>
          </ac:spMkLst>
        </pc:spChg>
        <pc:spChg chg="mod">
          <ac:chgData name="Barritault, Denis" userId="31958905-2920-4fef-84d2-b4723818abb1" providerId="ADAL" clId="{21BFE2AE-A997-4283-BAD2-5C08E05FB8AE}" dt="2022-12-15T15:16:52.312" v="49" actId="164"/>
          <ac:spMkLst>
            <pc:docMk/>
            <pc:sldMk cId="833119427" sldId="257"/>
            <ac:spMk id="12" creationId="{F7A7F502-91F9-A170-F7B0-E8B2BBB1AD4B}"/>
          </ac:spMkLst>
        </pc:spChg>
        <pc:grpChg chg="add mod">
          <ac:chgData name="Barritault, Denis" userId="31958905-2920-4fef-84d2-b4723818abb1" providerId="ADAL" clId="{21BFE2AE-A997-4283-BAD2-5C08E05FB8AE}" dt="2022-12-15T15:16:52.312" v="49" actId="164"/>
          <ac:grpSpMkLst>
            <pc:docMk/>
            <pc:sldMk cId="833119427" sldId="257"/>
            <ac:grpSpMk id="4" creationId="{03BE49B8-E260-8F02-CBCF-1F396E123520}"/>
          </ac:grpSpMkLst>
        </pc:grpChg>
        <pc:cxnChg chg="mod">
          <ac:chgData name="Barritault, Denis" userId="31958905-2920-4fef-84d2-b4723818abb1" providerId="ADAL" clId="{21BFE2AE-A997-4283-BAD2-5C08E05FB8AE}" dt="2022-12-15T15:16:52.312" v="49" actId="164"/>
          <ac:cxnSpMkLst>
            <pc:docMk/>
            <pc:sldMk cId="833119427" sldId="257"/>
            <ac:cxnSpMk id="5" creationId="{7FCBF025-8669-E5A9-26DA-2FD5FAD1E48E}"/>
          </ac:cxnSpMkLst>
        </pc:cxnChg>
        <pc:cxnChg chg="mod">
          <ac:chgData name="Barritault, Denis" userId="31958905-2920-4fef-84d2-b4723818abb1" providerId="ADAL" clId="{21BFE2AE-A997-4283-BAD2-5C08E05FB8AE}" dt="2022-12-15T15:16:52.312" v="49" actId="164"/>
          <ac:cxnSpMkLst>
            <pc:docMk/>
            <pc:sldMk cId="833119427" sldId="257"/>
            <ac:cxnSpMk id="7" creationId="{11021EE1-3A51-9310-7CE4-15FC3077D773}"/>
          </ac:cxnSpMkLst>
        </pc:cxnChg>
        <pc:cxnChg chg="mod">
          <ac:chgData name="Barritault, Denis" userId="31958905-2920-4fef-84d2-b4723818abb1" providerId="ADAL" clId="{21BFE2AE-A997-4283-BAD2-5C08E05FB8AE}" dt="2022-12-15T15:16:52.312" v="49" actId="164"/>
          <ac:cxnSpMkLst>
            <pc:docMk/>
            <pc:sldMk cId="833119427" sldId="257"/>
            <ac:cxnSpMk id="9" creationId="{E2115D4C-F37B-4D56-E783-A400B87BDC09}"/>
          </ac:cxnSpMkLst>
        </pc:cxnChg>
      </pc:sldChg>
      <pc:sldChg chg="del">
        <pc:chgData name="Barritault, Denis" userId="31958905-2920-4fef-84d2-b4723818abb1" providerId="ADAL" clId="{21BFE2AE-A997-4283-BAD2-5C08E05FB8AE}" dt="2022-12-12T16:09:19.163" v="0" actId="47"/>
        <pc:sldMkLst>
          <pc:docMk/>
          <pc:sldMk cId="3932256590" sldId="258"/>
        </pc:sldMkLst>
      </pc:sldChg>
      <pc:sldChg chg="addSp delSp modSp mod">
        <pc:chgData name="Barritault, Denis" userId="31958905-2920-4fef-84d2-b4723818abb1" providerId="ADAL" clId="{21BFE2AE-A997-4283-BAD2-5C08E05FB8AE}" dt="2022-12-15T15:18:02.632" v="50" actId="164"/>
        <pc:sldMkLst>
          <pc:docMk/>
          <pc:sldMk cId="999812810" sldId="259"/>
        </pc:sldMkLst>
        <pc:spChg chg="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6" creationId="{E46B7673-3210-AB84-B0AE-F3579BB9151D}"/>
          </ac:spMkLst>
        </pc:spChg>
        <pc:spChg chg="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7" creationId="{E27791A5-62BC-1CE9-1A30-5A2E16094865}"/>
          </ac:spMkLst>
        </pc:spChg>
        <pc:spChg chg="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8" creationId="{3A0704BF-DD16-5EC1-6C61-D56A9050E6E0}"/>
          </ac:spMkLst>
        </pc:spChg>
        <pc:spChg chg="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9" creationId="{203A0BB3-2559-5DF5-5218-B789B5195DED}"/>
          </ac:spMkLst>
        </pc:spChg>
        <pc:spChg chg="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10" creationId="{CCB70CBC-E45C-26E8-77CE-D48205DAE67A}"/>
          </ac:spMkLst>
        </pc:spChg>
        <pc:spChg chg="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11" creationId="{F072F49D-564D-E436-B95A-2ED4CD99751B}"/>
          </ac:spMkLst>
        </pc:spChg>
        <pc:spChg chg="add 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12" creationId="{481AD521-7D5D-65E0-5A5C-0633CC949AC0}"/>
          </ac:spMkLst>
        </pc:spChg>
        <pc:spChg chg="add 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13" creationId="{CBF545B7-3269-54E0-ABAA-7023EEE2790D}"/>
          </ac:spMkLst>
        </pc:spChg>
        <pc:grpChg chg="add mod">
          <ac:chgData name="Barritault, Denis" userId="31958905-2920-4fef-84d2-b4723818abb1" providerId="ADAL" clId="{21BFE2AE-A997-4283-BAD2-5C08E05FB8AE}" dt="2022-12-15T15:18:02.632" v="50" actId="164"/>
          <ac:grpSpMkLst>
            <pc:docMk/>
            <pc:sldMk cId="999812810" sldId="259"/>
            <ac:grpSpMk id="2" creationId="{D1C5AC17-07D0-57EA-716E-EA33E47D821A}"/>
          </ac:grpSpMkLst>
        </pc:grpChg>
        <pc:picChg chg="mod">
          <ac:chgData name="Barritault, Denis" userId="31958905-2920-4fef-84d2-b4723818abb1" providerId="ADAL" clId="{21BFE2AE-A997-4283-BAD2-5C08E05FB8AE}" dt="2022-12-15T15:18:02.632" v="50" actId="164"/>
          <ac:picMkLst>
            <pc:docMk/>
            <pc:sldMk cId="999812810" sldId="259"/>
            <ac:picMk id="5" creationId="{DB228EC2-6BD0-4569-6616-118C023D633E}"/>
          </ac:picMkLst>
        </pc:picChg>
        <pc:picChg chg="mod">
          <ac:chgData name="Barritault, Denis" userId="31958905-2920-4fef-84d2-b4723818abb1" providerId="ADAL" clId="{21BFE2AE-A997-4283-BAD2-5C08E05FB8AE}" dt="2022-12-15T15:18:02.632" v="50" actId="164"/>
          <ac:picMkLst>
            <pc:docMk/>
            <pc:sldMk cId="999812810" sldId="259"/>
            <ac:picMk id="2052" creationId="{0EEFBCF6-D4E6-6CF1-5345-893622B7B275}"/>
          </ac:picMkLst>
        </pc:picChg>
        <pc:picChg chg="add del">
          <ac:chgData name="Barritault, Denis" userId="31958905-2920-4fef-84d2-b4723818abb1" providerId="ADAL" clId="{21BFE2AE-A997-4283-BAD2-5C08E05FB8AE}" dt="2022-12-12T16:14:17.349" v="4" actId="478"/>
          <ac:picMkLst>
            <pc:docMk/>
            <pc:sldMk cId="999812810" sldId="259"/>
            <ac:picMk id="2054" creationId="{9645210E-9D59-8B0B-EBDC-5A9DC03567F7}"/>
          </ac:picMkLst>
        </pc:picChg>
      </pc:sldChg>
      <pc:sldChg chg="addSp new">
        <pc:chgData name="Barritault, Denis" userId="31958905-2920-4fef-84d2-b4723818abb1" providerId="ADAL" clId="{21BFE2AE-A997-4283-BAD2-5C08E05FB8AE}" dt="2022-12-12T16:14:14.350" v="3"/>
        <pc:sldMkLst>
          <pc:docMk/>
          <pc:sldMk cId="2576746520" sldId="260"/>
        </pc:sldMkLst>
        <pc:picChg chg="add">
          <ac:chgData name="Barritault, Denis" userId="31958905-2920-4fef-84d2-b4723818abb1" providerId="ADAL" clId="{21BFE2AE-A997-4283-BAD2-5C08E05FB8AE}" dt="2022-12-12T16:14:14.350" v="3"/>
          <ac:picMkLst>
            <pc:docMk/>
            <pc:sldMk cId="2576746520" sldId="260"/>
            <ac:picMk id="3074" creationId="{9BE0A23E-6D90-569E-4986-0A1C2B419731}"/>
          </ac:picMkLst>
        </pc:picChg>
      </pc:sldChg>
      <pc:sldChg chg="addSp delSp modSp new mod">
        <pc:chgData name="Barritault, Denis" userId="31958905-2920-4fef-84d2-b4723818abb1" providerId="ADAL" clId="{21BFE2AE-A997-4283-BAD2-5C08E05FB8AE}" dt="2022-12-17T11:38:59.470" v="216" actId="164"/>
        <pc:sldMkLst>
          <pc:docMk/>
          <pc:sldMk cId="3584381637" sldId="261"/>
        </pc:sldMkLst>
        <pc:spChg chg="add del">
          <ac:chgData name="Barritault, Denis" userId="31958905-2920-4fef-84d2-b4723818abb1" providerId="ADAL" clId="{21BFE2AE-A997-4283-BAD2-5C08E05FB8AE}" dt="2022-12-17T11:36:11.672" v="57" actId="478"/>
          <ac:spMkLst>
            <pc:docMk/>
            <pc:sldMk cId="3584381637" sldId="261"/>
            <ac:spMk id="4" creationId="{8A317C9E-C7DE-85D6-5C08-1679F1897858}"/>
          </ac:spMkLst>
        </pc:spChg>
        <pc:spChg chg="add mod">
          <ac:chgData name="Barritault, Denis" userId="31958905-2920-4fef-84d2-b4723818abb1" providerId="ADAL" clId="{21BFE2AE-A997-4283-BAD2-5C08E05FB8AE}" dt="2022-12-17T11:38:59.470" v="216" actId="164"/>
          <ac:spMkLst>
            <pc:docMk/>
            <pc:sldMk cId="3584381637" sldId="261"/>
            <ac:spMk id="5" creationId="{DC5B71B1-7D14-CA51-92AC-649926116EDF}"/>
          </ac:spMkLst>
        </pc:spChg>
        <pc:spChg chg="add mod">
          <ac:chgData name="Barritault, Denis" userId="31958905-2920-4fef-84d2-b4723818abb1" providerId="ADAL" clId="{21BFE2AE-A997-4283-BAD2-5C08E05FB8AE}" dt="2022-12-17T11:38:59.470" v="216" actId="164"/>
          <ac:spMkLst>
            <pc:docMk/>
            <pc:sldMk cId="3584381637" sldId="261"/>
            <ac:spMk id="6" creationId="{7598D556-51E0-EA62-DFED-D0648769A3B8}"/>
          </ac:spMkLst>
        </pc:spChg>
        <pc:spChg chg="add mod">
          <ac:chgData name="Barritault, Denis" userId="31958905-2920-4fef-84d2-b4723818abb1" providerId="ADAL" clId="{21BFE2AE-A997-4283-BAD2-5C08E05FB8AE}" dt="2022-12-17T11:38:59.470" v="216" actId="164"/>
          <ac:spMkLst>
            <pc:docMk/>
            <pc:sldMk cId="3584381637" sldId="261"/>
            <ac:spMk id="7" creationId="{DA1D6196-4834-50E4-28AB-00F37AC61472}"/>
          </ac:spMkLst>
        </pc:spChg>
        <pc:spChg chg="add mod">
          <ac:chgData name="Barritault, Denis" userId="31958905-2920-4fef-84d2-b4723818abb1" providerId="ADAL" clId="{21BFE2AE-A997-4283-BAD2-5C08E05FB8AE}" dt="2022-12-17T11:38:59.470" v="216" actId="164"/>
          <ac:spMkLst>
            <pc:docMk/>
            <pc:sldMk cId="3584381637" sldId="261"/>
            <ac:spMk id="8" creationId="{EF7FF31C-F45D-BEBF-3EB6-8F7B4E961930}"/>
          </ac:spMkLst>
        </pc:spChg>
        <pc:spChg chg="add mod">
          <ac:chgData name="Barritault, Denis" userId="31958905-2920-4fef-84d2-b4723818abb1" providerId="ADAL" clId="{21BFE2AE-A997-4283-BAD2-5C08E05FB8AE}" dt="2022-12-17T11:38:59.470" v="216" actId="164"/>
          <ac:spMkLst>
            <pc:docMk/>
            <pc:sldMk cId="3584381637" sldId="261"/>
            <ac:spMk id="9" creationId="{55960FA4-3A5C-732F-3E1B-2F126D65ADA0}"/>
          </ac:spMkLst>
        </pc:spChg>
        <pc:spChg chg="add mod">
          <ac:chgData name="Barritault, Denis" userId="31958905-2920-4fef-84d2-b4723818abb1" providerId="ADAL" clId="{21BFE2AE-A997-4283-BAD2-5C08E05FB8AE}" dt="2022-12-17T11:38:59.470" v="216" actId="164"/>
          <ac:spMkLst>
            <pc:docMk/>
            <pc:sldMk cId="3584381637" sldId="261"/>
            <ac:spMk id="10" creationId="{B5A1532E-A8EC-BC71-179E-D3CDEAF8A486}"/>
          </ac:spMkLst>
        </pc:spChg>
        <pc:spChg chg="add mod">
          <ac:chgData name="Barritault, Denis" userId="31958905-2920-4fef-84d2-b4723818abb1" providerId="ADAL" clId="{21BFE2AE-A997-4283-BAD2-5C08E05FB8AE}" dt="2022-12-17T11:38:59.470" v="216" actId="164"/>
          <ac:spMkLst>
            <pc:docMk/>
            <pc:sldMk cId="3584381637" sldId="261"/>
            <ac:spMk id="11" creationId="{5732EE18-35A0-227D-B592-00E8013FA373}"/>
          </ac:spMkLst>
        </pc:spChg>
        <pc:spChg chg="add del mod">
          <ac:chgData name="Barritault, Denis" userId="31958905-2920-4fef-84d2-b4723818abb1" providerId="ADAL" clId="{21BFE2AE-A997-4283-BAD2-5C08E05FB8AE}" dt="2022-12-17T11:38:36.722" v="198" actId="478"/>
          <ac:spMkLst>
            <pc:docMk/>
            <pc:sldMk cId="3584381637" sldId="261"/>
            <ac:spMk id="12" creationId="{FA9FCD65-B065-114F-47EB-60621D53BB7C}"/>
          </ac:spMkLst>
        </pc:spChg>
        <pc:grpChg chg="add mod">
          <ac:chgData name="Barritault, Denis" userId="31958905-2920-4fef-84d2-b4723818abb1" providerId="ADAL" clId="{21BFE2AE-A997-4283-BAD2-5C08E05FB8AE}" dt="2022-12-17T11:38:59.470" v="216" actId="164"/>
          <ac:grpSpMkLst>
            <pc:docMk/>
            <pc:sldMk cId="3584381637" sldId="261"/>
            <ac:grpSpMk id="13" creationId="{EE488458-E586-47AB-4B74-A98435F4335C}"/>
          </ac:grpSpMkLst>
        </pc:grpChg>
        <pc:picChg chg="add mod">
          <ac:chgData name="Barritault, Denis" userId="31958905-2920-4fef-84d2-b4723818abb1" providerId="ADAL" clId="{21BFE2AE-A997-4283-BAD2-5C08E05FB8AE}" dt="2022-12-17T11:38:59.470" v="216" actId="164"/>
          <ac:picMkLst>
            <pc:docMk/>
            <pc:sldMk cId="3584381637" sldId="261"/>
            <ac:picMk id="3" creationId="{BD5BCC01-BFDD-1472-2034-6AF9C617B293}"/>
          </ac:picMkLst>
        </pc:picChg>
      </pc:sldChg>
    </pc:docChg>
  </pc:docChgLst>
  <pc:docChgLst>
    <pc:chgData name="Barritault, Denis" userId="31958905-2920-4fef-84d2-b4723818abb1" providerId="ADAL" clId="{A16D4F0F-675A-4A2D-BB10-57FA28965D41}"/>
    <pc:docChg chg="custSel modSld">
      <pc:chgData name="Barritault, Denis" userId="31958905-2920-4fef-84d2-b4723818abb1" providerId="ADAL" clId="{A16D4F0F-675A-4A2D-BB10-57FA28965D41}" dt="2023-04-11T14:18:49.323" v="340" actId="6549"/>
      <pc:docMkLst>
        <pc:docMk/>
      </pc:docMkLst>
      <pc:sldChg chg="addSp delSp modSp mod">
        <pc:chgData name="Barritault, Denis" userId="31958905-2920-4fef-84d2-b4723818abb1" providerId="ADAL" clId="{A16D4F0F-675A-4A2D-BB10-57FA28965D41}" dt="2023-04-11T14:18:49.323" v="340" actId="6549"/>
        <pc:sldMkLst>
          <pc:docMk/>
          <pc:sldMk cId="833119427" sldId="257"/>
        </pc:sldMkLst>
        <pc:spChg chg="add del mod">
          <ac:chgData name="Barritault, Denis" userId="31958905-2920-4fef-84d2-b4723818abb1" providerId="ADAL" clId="{A16D4F0F-675A-4A2D-BB10-57FA28965D41}" dt="2023-04-11T14:16:06.253" v="19" actId="478"/>
          <ac:spMkLst>
            <pc:docMk/>
            <pc:sldMk cId="833119427" sldId="257"/>
            <ac:spMk id="6" creationId="{914A76AD-560F-4FA6-2EE9-1BCC51628E3C}"/>
          </ac:spMkLst>
        </pc:spChg>
        <pc:spChg chg="add del mod">
          <ac:chgData name="Barritault, Denis" userId="31958905-2920-4fef-84d2-b4723818abb1" providerId="ADAL" clId="{A16D4F0F-675A-4A2D-BB10-57FA28965D41}" dt="2023-04-11T14:16:48.747" v="23" actId="478"/>
          <ac:spMkLst>
            <pc:docMk/>
            <pc:sldMk cId="833119427" sldId="257"/>
            <ac:spMk id="8" creationId="{BF1A59E4-EC82-6F1B-138C-E7B9B2889365}"/>
          </ac:spMkLst>
        </pc:spChg>
        <pc:spChg chg="mod">
          <ac:chgData name="Barritault, Denis" userId="31958905-2920-4fef-84d2-b4723818abb1" providerId="ADAL" clId="{A16D4F0F-675A-4A2D-BB10-57FA28965D41}" dt="2023-04-11T14:18:49.323" v="340" actId="6549"/>
          <ac:spMkLst>
            <pc:docMk/>
            <pc:sldMk cId="833119427" sldId="257"/>
            <ac:spMk id="10" creationId="{520FE869-2282-F5C9-27DE-6581F95982E7}"/>
          </ac:spMkLst>
        </pc:spChg>
        <pc:spChg chg="mod">
          <ac:chgData name="Barritault, Denis" userId="31958905-2920-4fef-84d2-b4723818abb1" providerId="ADAL" clId="{A16D4F0F-675A-4A2D-BB10-57FA28965D41}" dt="2023-04-11T14:16:01.561" v="17" actId="20577"/>
          <ac:spMkLst>
            <pc:docMk/>
            <pc:sldMk cId="833119427" sldId="257"/>
            <ac:spMk id="12" creationId="{F7A7F502-91F9-A170-F7B0-E8B2BBB1AD4B}"/>
          </ac:spMkLst>
        </pc:spChg>
        <pc:spChg chg="add mod">
          <ac:chgData name="Barritault, Denis" userId="31958905-2920-4fef-84d2-b4723818abb1" providerId="ADAL" clId="{A16D4F0F-675A-4A2D-BB10-57FA28965D41}" dt="2023-04-11T14:17:23.345" v="96" actId="20577"/>
          <ac:spMkLst>
            <pc:docMk/>
            <pc:sldMk cId="833119427" sldId="257"/>
            <ac:spMk id="14" creationId="{9A9CC73D-7199-A419-8AF9-93CD470183C8}"/>
          </ac:spMkLst>
        </pc:spChg>
        <pc:spChg chg="add mod">
          <ac:chgData name="Barritault, Denis" userId="31958905-2920-4fef-84d2-b4723818abb1" providerId="ADAL" clId="{A16D4F0F-675A-4A2D-BB10-57FA28965D41}" dt="2023-04-11T14:18:04.429" v="264" actId="20577"/>
          <ac:spMkLst>
            <pc:docMk/>
            <pc:sldMk cId="833119427" sldId="257"/>
            <ac:spMk id="16" creationId="{9B55E197-6A27-1D70-AF9E-DB0B5CFF6D2B}"/>
          </ac:spMkLst>
        </pc:spChg>
        <pc:spChg chg="add mod">
          <ac:chgData name="Barritault, Denis" userId="31958905-2920-4fef-84d2-b4723818abb1" providerId="ADAL" clId="{A16D4F0F-675A-4A2D-BB10-57FA28965D41}" dt="2023-04-11T14:18:34.637" v="325" actId="1035"/>
          <ac:spMkLst>
            <pc:docMk/>
            <pc:sldMk cId="833119427" sldId="257"/>
            <ac:spMk id="18" creationId="{C1BAE9BC-FAAE-02F0-0276-42B84222A4D4}"/>
          </ac:spMkLst>
        </pc:spChg>
        <pc:cxnChg chg="mod">
          <ac:chgData name="Barritault, Denis" userId="31958905-2920-4fef-84d2-b4723818abb1" providerId="ADAL" clId="{A16D4F0F-675A-4A2D-BB10-57FA28965D41}" dt="2023-04-11T14:16:01.561" v="17" actId="20577"/>
          <ac:cxnSpMkLst>
            <pc:docMk/>
            <pc:sldMk cId="833119427" sldId="257"/>
            <ac:cxnSpMk id="7" creationId="{11021EE1-3A51-9310-7CE4-15FC3077D773}"/>
          </ac:cxnSpMkLst>
        </pc:cxnChg>
        <pc:cxnChg chg="add mod">
          <ac:chgData name="Barritault, Denis" userId="31958905-2920-4fef-84d2-b4723818abb1" providerId="ADAL" clId="{A16D4F0F-675A-4A2D-BB10-57FA28965D41}" dt="2023-04-11T14:17:14.945" v="87" actId="1035"/>
          <ac:cxnSpMkLst>
            <pc:docMk/>
            <pc:sldMk cId="833119427" sldId="257"/>
            <ac:cxnSpMk id="13" creationId="{D1C2F33E-9E1A-22F1-4089-844FE94BA0A8}"/>
          </ac:cxnSpMkLst>
        </pc:cxnChg>
        <pc:cxnChg chg="add mod">
          <ac:chgData name="Barritault, Denis" userId="31958905-2920-4fef-84d2-b4723818abb1" providerId="ADAL" clId="{A16D4F0F-675A-4A2D-BB10-57FA28965D41}" dt="2023-04-11T14:18:25.480" v="320" actId="1036"/>
          <ac:cxnSpMkLst>
            <pc:docMk/>
            <pc:sldMk cId="833119427" sldId="257"/>
            <ac:cxnSpMk id="15" creationId="{04F87AEC-A98B-E684-C8D3-22821DF228B9}"/>
          </ac:cxnSpMkLst>
        </pc:cxnChg>
        <pc:cxnChg chg="add mod">
          <ac:chgData name="Barritault, Denis" userId="31958905-2920-4fef-84d2-b4723818abb1" providerId="ADAL" clId="{A16D4F0F-675A-4A2D-BB10-57FA28965D41}" dt="2023-04-11T14:18:29.467" v="322" actId="1035"/>
          <ac:cxnSpMkLst>
            <pc:docMk/>
            <pc:sldMk cId="833119427" sldId="257"/>
            <ac:cxnSpMk id="17" creationId="{D6A596D3-F4B8-A645-B56B-D86C6B61147B}"/>
          </ac:cxnSpMkLst>
        </pc:cxnChg>
      </pc:sldChg>
    </pc:docChg>
  </pc:docChgLst>
  <pc:docChgLst>
    <pc:chgData name="Barritault, Denis" userId="31958905-2920-4fef-84d2-b4723818abb1" providerId="ADAL" clId="{3E5FC0BF-581D-4F55-B275-1889E6CB0C43}"/>
    <pc:docChg chg="modSld">
      <pc:chgData name="Barritault, Denis" userId="31958905-2920-4fef-84d2-b4723818abb1" providerId="ADAL" clId="{3E5FC0BF-581D-4F55-B275-1889E6CB0C43}" dt="2023-08-25T16:16:56.068" v="7" actId="20577"/>
      <pc:docMkLst>
        <pc:docMk/>
      </pc:docMkLst>
      <pc:sldChg chg="modSp mod">
        <pc:chgData name="Barritault, Denis" userId="31958905-2920-4fef-84d2-b4723818abb1" providerId="ADAL" clId="{3E5FC0BF-581D-4F55-B275-1889E6CB0C43}" dt="2023-08-25T16:16:56.068" v="7" actId="20577"/>
        <pc:sldMkLst>
          <pc:docMk/>
          <pc:sldMk cId="833119427" sldId="257"/>
        </pc:sldMkLst>
        <pc:spChg chg="mod">
          <ac:chgData name="Barritault, Denis" userId="31958905-2920-4fef-84d2-b4723818abb1" providerId="ADAL" clId="{3E5FC0BF-581D-4F55-B275-1889E6CB0C43}" dt="2023-08-25T16:16:56.068" v="7" actId="20577"/>
          <ac:spMkLst>
            <pc:docMk/>
            <pc:sldMk cId="833119427" sldId="257"/>
            <ac:spMk id="14" creationId="{9A9CC73D-7199-A419-8AF9-93CD470183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9A1C3-CC0E-03EF-D3FC-A4C4A7E10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A5A35-ADDC-4893-47BF-F4662BC53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70AD3-70EE-923B-FB83-4044E2C2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FC6E3-8A73-E387-897A-3D9AFB1A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6FFAF-524E-E4A0-1E27-DEA3C6B32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29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F928-9E5F-DA7B-C207-0CE9C4EF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7041B-1318-2B3D-5623-CB6C5F838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FDCEC-70CE-DA7A-FD73-11A69614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EDDE1-FFB1-A737-3835-4B0491A3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57592-AF29-8A6A-D9CD-8CB1813A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CCD85-E27B-8611-2BF6-301CFAAE0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685D4-68B1-FB5D-6215-E525F5325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36F31-DE26-AB42-4B88-BDDC237C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D6E6E-A05B-8256-A1CC-0BB84BD6E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64D1E-B8FD-A054-9270-01A0944E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19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F07C-C12B-A247-4D32-DFB84971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E9A2A-3B9E-5BE9-367D-40DDE083F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870F5-F17A-588A-C705-44B8A63F2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55677-7EDF-8226-2B23-C05115F5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EEAC5-165D-83D2-A9DF-E819A290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27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E26D-3195-90ED-A5D4-B917707AD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74FC9-73CC-7A36-9330-525B4EFD1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B33F8-9ABF-14DB-73E3-A6E5D48A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676B1-5337-90E9-35E9-78B8EE09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38ED6-96BA-81C1-3793-6C5D6780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33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AD788-CEF9-3820-31FE-AA9D846A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B46A0-08FD-8CB4-31B3-7E62C9696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82D84-5A18-3401-407C-911288F62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436FC-C648-6C0D-AA4C-64D8A262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C7E83-7E65-2E0D-B026-0358F4D4E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E6DAC-6A18-FBFB-F891-2AF8106F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19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9D06-772D-1034-A3DE-DCBCCA7A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E493E-948B-4918-FE8B-743DAD2D5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D7DE8-2827-DE78-00FF-4BA75D3BF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EAD08-45AF-4F72-0DDC-048D3F9D8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4A8BA-E335-A930-9826-E4366868C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96EF0-5B98-A790-90CC-32614712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79C21-6E83-8D99-6B2C-504A112A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AB6A0-E572-1CC0-2C55-D8C4BF6D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90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C09C-B8E1-4D94-81C3-742E8DEE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8C065-4C2F-B3B9-5BCD-44CDC36E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8C80F-0AC0-15A6-D878-F54C6155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BB8F2-9BBD-5121-7E35-8A2364F6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4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59ACB-236B-C5D0-932F-DB141571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E66E-53EC-BE4A-C403-2683E2E26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1EFFA-9B3D-8B7A-BFAE-C87A8FB2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83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6DCE-00B2-BF62-27FD-DD85B1976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DE35-A543-5F42-15C3-A5D289D9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09AD6-8C2C-98B0-5AED-7E8E2C355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E0DAA-10B4-5963-81E1-2BE4D9ED0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66595-3E71-423E-3B06-424BAA4C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A33D-B66B-3A51-D62C-1590C19D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80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B4DB-F9CA-265B-E4C9-F05886907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06CA2A-ABAD-D6DE-54F4-688D5B4FB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2627E-5540-3E8B-0000-2613EA5B7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668A3-4466-4128-A078-75C94B99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32639-C566-06EB-503F-3115B28F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63621-F5FA-2D8A-6857-9A19DD2C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73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2F09B0-DCF8-5857-E7D1-7A79F4B0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9B331-5753-333D-B5D2-5065F0CC7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92ED1-DA61-B375-A19D-AAC260D9D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253E0-06C5-4072-9C84-F6FE16A4B26B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AA5A7-2BBD-B16F-5B76-ACFB2DC32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94184-46F2-9D2D-9A4A-BD8CF6CCF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74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519DA5A-832B-2BC9-31EA-FABCA4E853A8}"/>
              </a:ext>
            </a:extLst>
          </p:cNvPr>
          <p:cNvGrpSpPr/>
          <p:nvPr/>
        </p:nvGrpSpPr>
        <p:grpSpPr>
          <a:xfrm>
            <a:off x="1211179" y="721894"/>
            <a:ext cx="6703623" cy="3138447"/>
            <a:chOff x="1211179" y="721894"/>
            <a:chExt cx="6703623" cy="313844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9A6EEED-96A7-6B0F-AD83-CB8047321AAA}"/>
                </a:ext>
              </a:extLst>
            </p:cNvPr>
            <p:cNvSpPr/>
            <p:nvPr/>
          </p:nvSpPr>
          <p:spPr>
            <a:xfrm>
              <a:off x="4764506" y="721894"/>
              <a:ext cx="1925052" cy="1515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Novation Circuit </a:t>
              </a:r>
              <a:r>
                <a:rPr lang="fr-FR" dirty="0" err="1"/>
                <a:t>groovebox</a:t>
              </a:r>
              <a:endParaRPr lang="en-GB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183DBFE-2890-C8F6-5B45-652D253EAF13}"/>
                </a:ext>
              </a:extLst>
            </p:cNvPr>
            <p:cNvSpPr/>
            <p:nvPr/>
          </p:nvSpPr>
          <p:spPr>
            <a:xfrm>
              <a:off x="1211179" y="721894"/>
              <a:ext cx="1925052" cy="1515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Raspberry PICO</a:t>
              </a:r>
            </a:p>
            <a:p>
              <a:pPr algn="ctr"/>
              <a:r>
                <a:rPr lang="fr-FR" dirty="0"/>
                <a:t>(MIDI USB host)</a:t>
              </a:r>
              <a:endParaRPr lang="en-GB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FCBF025-8669-E5A9-26DA-2FD5FAD1E48E}"/>
                </a:ext>
              </a:extLst>
            </p:cNvPr>
            <p:cNvCxnSpPr>
              <a:stCxn id="3" idx="3"/>
              <a:endCxn id="2" idx="1"/>
            </p:cNvCxnSpPr>
            <p:nvPr/>
          </p:nvCxnSpPr>
          <p:spPr>
            <a:xfrm>
              <a:off x="3136231" y="1479884"/>
              <a:ext cx="16282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1021EE1-3A51-9310-7CE4-15FC3077D7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6234" y="2246412"/>
              <a:ext cx="0" cy="595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2115D4C-F37B-4D56-E783-A400B87BDC09}"/>
                </a:ext>
              </a:extLst>
            </p:cNvPr>
            <p:cNvCxnSpPr>
              <a:stCxn id="2" idx="3"/>
            </p:cNvCxnSpPr>
            <p:nvPr/>
          </p:nvCxnSpPr>
          <p:spPr>
            <a:xfrm flipV="1">
              <a:off x="6689558" y="1479883"/>
              <a:ext cx="12031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0FE869-2282-F5C9-27DE-6581F95982E7}"/>
                </a:ext>
              </a:extLst>
            </p:cNvPr>
            <p:cNvSpPr txBox="1"/>
            <p:nvPr/>
          </p:nvSpPr>
          <p:spPr>
            <a:xfrm>
              <a:off x="3188369" y="1443790"/>
              <a:ext cx="1124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/>
                  </a:solidFill>
                </a:rPr>
                <a:t>MIDI via USB</a:t>
              </a:r>
              <a:endParaRPr lang="en-GB" sz="1400" dirty="0">
                <a:solidFill>
                  <a:schemeClr val="accent2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F9A9EA-7281-96F7-AC18-574EE9203763}"/>
                </a:ext>
              </a:extLst>
            </p:cNvPr>
            <p:cNvSpPr txBox="1"/>
            <p:nvPr/>
          </p:nvSpPr>
          <p:spPr>
            <a:xfrm>
              <a:off x="6986343" y="1463838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Audio Out</a:t>
              </a:r>
              <a:endParaRPr lang="en-GB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A7F502-91F9-A170-F7B0-E8B2BBB1AD4B}"/>
                </a:ext>
              </a:extLst>
            </p:cNvPr>
            <p:cNvSpPr txBox="1"/>
            <p:nvPr/>
          </p:nvSpPr>
          <p:spPr>
            <a:xfrm>
              <a:off x="2686234" y="2736726"/>
              <a:ext cx="21548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PLAY/STOP </a:t>
              </a:r>
              <a:r>
                <a:rPr lang="fr-FR" sz="1400" dirty="0" err="1"/>
                <a:t>pedal</a:t>
              </a:r>
              <a:r>
                <a:rPr lang="fr-FR" sz="1400" dirty="0"/>
                <a:t> (GPIO 14)</a:t>
              </a:r>
              <a:endParaRPr lang="en-GB" sz="14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1C2F33E-9E1A-22F1-4089-844FE94BA0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3549" y="2244845"/>
              <a:ext cx="0" cy="87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9CC73D-7199-A419-8AF9-93CD470183C8}"/>
                </a:ext>
              </a:extLst>
            </p:cNvPr>
            <p:cNvSpPr txBox="1"/>
            <p:nvPr/>
          </p:nvSpPr>
          <p:spPr>
            <a:xfrm>
              <a:off x="2373549" y="2998145"/>
              <a:ext cx="21547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/>
                <a:t>CONTINUE </a:t>
              </a:r>
              <a:r>
                <a:rPr lang="fr-FR" sz="1400" dirty="0" err="1"/>
                <a:t>pedal</a:t>
              </a:r>
              <a:r>
                <a:rPr lang="fr-FR" sz="1400" dirty="0"/>
                <a:t> (GPIO 12)</a:t>
              </a:r>
              <a:endParaRPr lang="en-GB" sz="14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4F87AEC-A98B-E684-C8D3-22821DF22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9426" y="2252940"/>
              <a:ext cx="0" cy="1160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55E197-6A27-1D70-AF9E-DB0B5CFF6D2B}"/>
                </a:ext>
              </a:extLst>
            </p:cNvPr>
            <p:cNvSpPr txBox="1"/>
            <p:nvPr/>
          </p:nvSpPr>
          <p:spPr>
            <a:xfrm>
              <a:off x="1619426" y="3300322"/>
              <a:ext cx="2143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NEXT </a:t>
              </a:r>
              <a:r>
                <a:rPr lang="fr-FR" sz="1400" dirty="0" err="1"/>
                <a:t>song</a:t>
              </a:r>
              <a:r>
                <a:rPr lang="fr-FR" sz="1400" dirty="0"/>
                <a:t> </a:t>
              </a:r>
              <a:r>
                <a:rPr lang="fr-FR" sz="1400" dirty="0" err="1"/>
                <a:t>pedal</a:t>
              </a:r>
              <a:r>
                <a:rPr lang="fr-FR" sz="1400" dirty="0"/>
                <a:t> (GPIO 15)</a:t>
              </a:r>
              <a:endParaRPr lang="en-GB" sz="1400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6A596D3-F4B8-A645-B56B-D86C6B6114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4119" y="2257192"/>
              <a:ext cx="0" cy="1404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BAE9BC-FAAE-02F0-0276-42B84222A4D4}"/>
                </a:ext>
              </a:extLst>
            </p:cNvPr>
            <p:cNvSpPr txBox="1"/>
            <p:nvPr/>
          </p:nvSpPr>
          <p:spPr>
            <a:xfrm>
              <a:off x="1304119" y="3552564"/>
              <a:ext cx="25010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PREVIOUS </a:t>
              </a:r>
              <a:r>
                <a:rPr lang="fr-FR" sz="1400" dirty="0" err="1"/>
                <a:t>song</a:t>
              </a:r>
              <a:r>
                <a:rPr lang="fr-FR" sz="1400" dirty="0"/>
                <a:t> </a:t>
              </a:r>
              <a:r>
                <a:rPr lang="fr-FR" sz="1400" dirty="0" err="1"/>
                <a:t>pedal</a:t>
              </a:r>
              <a:r>
                <a:rPr lang="fr-FR" sz="1400" dirty="0"/>
                <a:t> (GPIO 11)</a:t>
              </a:r>
              <a:endParaRPr lang="en-GB" sz="1400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E04AD6F-CABA-FB06-4620-DD7B20D449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278" y="2243166"/>
              <a:ext cx="0" cy="334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38B16F-5515-20F5-A03B-4D72ACCDD117}"/>
                </a:ext>
              </a:extLst>
            </p:cNvPr>
            <p:cNvSpPr txBox="1"/>
            <p:nvPr/>
          </p:nvSpPr>
          <p:spPr>
            <a:xfrm>
              <a:off x="2994278" y="2422192"/>
              <a:ext cx="22272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TAP TEMPO </a:t>
              </a:r>
              <a:r>
                <a:rPr lang="fr-FR" sz="1400" dirty="0" err="1"/>
                <a:t>pedal</a:t>
              </a:r>
              <a:r>
                <a:rPr lang="fr-FR" sz="1400" dirty="0"/>
                <a:t> (GPIO 13)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3311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EE4D36D-15ED-39D7-EAEB-E96A96DE98B1}"/>
              </a:ext>
            </a:extLst>
          </p:cNvPr>
          <p:cNvGrpSpPr/>
          <p:nvPr/>
        </p:nvGrpSpPr>
        <p:grpSpPr>
          <a:xfrm>
            <a:off x="1509381" y="355819"/>
            <a:ext cx="7396079" cy="4627172"/>
            <a:chOff x="1509381" y="355819"/>
            <a:chExt cx="7396079" cy="4627172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75275685-0263-039A-AD30-245575BC96B1}"/>
                </a:ext>
              </a:extLst>
            </p:cNvPr>
            <p:cNvGrpSpPr/>
            <p:nvPr/>
          </p:nvGrpSpPr>
          <p:grpSpPr>
            <a:xfrm>
              <a:off x="1509381" y="355819"/>
              <a:ext cx="7396079" cy="1089328"/>
              <a:chOff x="1509381" y="355819"/>
              <a:chExt cx="7396079" cy="108932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9FE68F2-2B55-AD16-D266-D49618C9509C}"/>
                  </a:ext>
                </a:extLst>
              </p:cNvPr>
              <p:cNvSpPr/>
              <p:nvPr/>
            </p:nvSpPr>
            <p:spPr>
              <a:xfrm>
                <a:off x="3289759" y="355819"/>
                <a:ext cx="5615701" cy="10893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C037CDB5-16FA-748A-25FA-E9D1D1387193}"/>
                  </a:ext>
                </a:extLst>
              </p:cNvPr>
              <p:cNvCxnSpPr>
                <a:cxnSpLocks/>
                <a:stCxn id="2" idx="1"/>
              </p:cNvCxnSpPr>
              <p:nvPr/>
            </p:nvCxnSpPr>
            <p:spPr>
              <a:xfrm flipH="1">
                <a:off x="2337684" y="900483"/>
                <a:ext cx="95207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113">
                <a:extLst>
                  <a:ext uri="{FF2B5EF4-FFF2-40B4-BE49-F238E27FC236}">
                    <a16:creationId xmlns:a16="http://schemas.microsoft.com/office/drawing/2014/main" id="{29E1EE90-C7F3-3FD2-A12C-3FB129F5CBFD}"/>
                  </a:ext>
                </a:extLst>
              </p:cNvPr>
              <p:cNvSpPr txBox="1"/>
              <p:nvPr/>
            </p:nvSpPr>
            <p:spPr>
              <a:xfrm>
                <a:off x="1509381" y="508403"/>
                <a:ext cx="170784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To USB slave</a:t>
                </a:r>
                <a:br>
                  <a:rPr lang="fr-FR" sz="1400" dirty="0"/>
                </a:br>
                <a:r>
                  <a:rPr lang="fr-FR" sz="1400" dirty="0" err="1"/>
                  <a:t>device</a:t>
                </a:r>
                <a:br>
                  <a:rPr lang="fr-FR" sz="1400" dirty="0"/>
                </a:br>
                <a:r>
                  <a:rPr lang="fr-FR" sz="1400" dirty="0"/>
                  <a:t>(</a:t>
                </a:r>
                <a:r>
                  <a:rPr lang="fr-FR" sz="1400" dirty="0" err="1"/>
                  <a:t>eg</a:t>
                </a:r>
                <a:r>
                  <a:rPr lang="fr-FR" sz="1400" dirty="0"/>
                  <a:t>. Novation circuit)</a:t>
                </a: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95265241-7F96-6AE5-5508-0E788C9D91B8}"/>
                  </a:ext>
                </a:extLst>
              </p:cNvPr>
              <p:cNvSpPr/>
              <p:nvPr/>
            </p:nvSpPr>
            <p:spPr>
              <a:xfrm>
                <a:off x="4591879" y="518820"/>
                <a:ext cx="779228" cy="7792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>
                    <a:solidFill>
                      <a:schemeClr val="tx1"/>
                    </a:solidFill>
                  </a:rPr>
                  <a:t>CONTINUE</a:t>
                </a:r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BDD75742-CE75-8D1A-B77E-91F42575F968}"/>
                  </a:ext>
                </a:extLst>
              </p:cNvPr>
              <p:cNvSpPr/>
              <p:nvPr/>
            </p:nvSpPr>
            <p:spPr>
              <a:xfrm>
                <a:off x="3480022" y="518820"/>
                <a:ext cx="779228" cy="7792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err="1">
                    <a:solidFill>
                      <a:schemeClr val="tx1"/>
                    </a:solidFill>
                  </a:rPr>
                  <a:t>Previous</a:t>
                </a:r>
                <a:br>
                  <a:rPr lang="fr-FR" sz="800" dirty="0">
                    <a:solidFill>
                      <a:schemeClr val="tx1"/>
                    </a:solidFill>
                  </a:rPr>
                </a:br>
                <a:r>
                  <a:rPr lang="fr-FR" sz="800" dirty="0">
                    <a:solidFill>
                      <a:schemeClr val="tx1"/>
                    </a:solidFill>
                  </a:rPr>
                  <a:t>session</a:t>
                </a:r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4586708E-F997-387D-B42A-B894A4F74F9C}"/>
                  </a:ext>
                </a:extLst>
              </p:cNvPr>
              <p:cNvSpPr/>
              <p:nvPr/>
            </p:nvSpPr>
            <p:spPr>
              <a:xfrm>
                <a:off x="5703736" y="518820"/>
                <a:ext cx="779228" cy="7792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>
                    <a:solidFill>
                      <a:schemeClr val="tx1"/>
                    </a:solidFill>
                  </a:rPr>
                  <a:t>PLAY</a:t>
                </a:r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F0F4331F-529A-D377-48E7-FA6EB103E6DA}"/>
                  </a:ext>
                </a:extLst>
              </p:cNvPr>
              <p:cNvSpPr/>
              <p:nvPr/>
            </p:nvSpPr>
            <p:spPr>
              <a:xfrm>
                <a:off x="6815593" y="518820"/>
                <a:ext cx="779228" cy="7792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>
                    <a:solidFill>
                      <a:schemeClr val="tx1"/>
                    </a:solidFill>
                  </a:rPr>
                  <a:t>TAP TEMPO</a:t>
                </a:r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FAD555BF-D423-E830-4B72-5ADC4922B79E}"/>
                  </a:ext>
                </a:extLst>
              </p:cNvPr>
              <p:cNvSpPr/>
              <p:nvPr/>
            </p:nvSpPr>
            <p:spPr>
              <a:xfrm>
                <a:off x="7927451" y="518820"/>
                <a:ext cx="779228" cy="7792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>
                    <a:solidFill>
                      <a:schemeClr val="tx1"/>
                    </a:solidFill>
                  </a:rPr>
                  <a:t>Next</a:t>
                </a:r>
                <a:br>
                  <a:rPr lang="fr-FR" sz="800" dirty="0">
                    <a:solidFill>
                      <a:schemeClr val="tx1"/>
                    </a:solidFill>
                  </a:rPr>
                </a:br>
                <a:r>
                  <a:rPr lang="fr-FR" sz="800" dirty="0">
                    <a:solidFill>
                      <a:schemeClr val="tx1"/>
                    </a:solidFill>
                  </a:rPr>
                  <a:t>session</a:t>
                </a:r>
                <a:endParaRPr lang="en-GB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1BD8EB-9BF0-7AD9-1722-C66531DCF952}"/>
                </a:ext>
              </a:extLst>
            </p:cNvPr>
            <p:cNvSpPr/>
            <p:nvPr/>
          </p:nvSpPr>
          <p:spPr>
            <a:xfrm>
              <a:off x="3289759" y="1875009"/>
              <a:ext cx="5615701" cy="31079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chemeClr val="tx1"/>
                </a:solidFill>
              </a:endParaRP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A5AFF41B-FDE4-431A-C8B7-29071CB565F0}"/>
                </a:ext>
              </a:extLst>
            </p:cNvPr>
            <p:cNvCxnSpPr>
              <a:cxnSpLocks/>
              <a:stCxn id="110" idx="1"/>
            </p:cNvCxnSpPr>
            <p:nvPr/>
          </p:nvCxnSpPr>
          <p:spPr>
            <a:xfrm flipH="1">
              <a:off x="2337684" y="3429000"/>
              <a:ext cx="9520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3">
              <a:extLst>
                <a:ext uri="{FF2B5EF4-FFF2-40B4-BE49-F238E27FC236}">
                  <a16:creationId xmlns:a16="http://schemas.microsoft.com/office/drawing/2014/main" id="{E9273ABC-7287-8163-B646-0B09471B7E20}"/>
                </a:ext>
              </a:extLst>
            </p:cNvPr>
            <p:cNvSpPr txBox="1"/>
            <p:nvPr/>
          </p:nvSpPr>
          <p:spPr>
            <a:xfrm>
              <a:off x="1509381" y="3036920"/>
              <a:ext cx="170784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To USB slave</a:t>
              </a:r>
              <a:br>
                <a:rPr lang="fr-FR" sz="1400" dirty="0"/>
              </a:br>
              <a:r>
                <a:rPr lang="fr-FR" sz="1400" dirty="0" err="1"/>
                <a:t>device</a:t>
              </a:r>
              <a:br>
                <a:rPr lang="fr-FR" sz="1400" dirty="0"/>
              </a:br>
              <a:r>
                <a:rPr lang="fr-FR" sz="1400" dirty="0"/>
                <a:t>(</a:t>
              </a:r>
              <a:r>
                <a:rPr lang="fr-FR" sz="1400" dirty="0" err="1"/>
                <a:t>eg</a:t>
              </a:r>
              <a:r>
                <a:rPr lang="fr-FR" sz="1400" dirty="0"/>
                <a:t>. Novation circuit)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058129B2-37D0-5B6B-93E4-3882B41125B4}"/>
                </a:ext>
              </a:extLst>
            </p:cNvPr>
            <p:cNvSpPr/>
            <p:nvPr/>
          </p:nvSpPr>
          <p:spPr>
            <a:xfrm>
              <a:off x="4591879" y="3047337"/>
              <a:ext cx="779228" cy="7792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CONTINUE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D0AF6E9-3AEB-9D4D-8790-D7EAF584E094}"/>
                </a:ext>
              </a:extLst>
            </p:cNvPr>
            <p:cNvSpPr/>
            <p:nvPr/>
          </p:nvSpPr>
          <p:spPr>
            <a:xfrm>
              <a:off x="3480022" y="3047337"/>
              <a:ext cx="779228" cy="7792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err="1">
                  <a:solidFill>
                    <a:schemeClr val="tx1"/>
                  </a:solidFill>
                </a:rPr>
                <a:t>Previous</a:t>
              </a:r>
              <a:br>
                <a:rPr lang="fr-FR" sz="800" dirty="0">
                  <a:solidFill>
                    <a:schemeClr val="tx1"/>
                  </a:solidFill>
                </a:rPr>
              </a:br>
              <a:r>
                <a:rPr lang="fr-FR" sz="800" dirty="0">
                  <a:solidFill>
                    <a:schemeClr val="tx1"/>
                  </a:solidFill>
                </a:rPr>
                <a:t>session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08A0395F-D49A-546C-8EF9-B3D329BE88AE}"/>
                </a:ext>
              </a:extLst>
            </p:cNvPr>
            <p:cNvSpPr/>
            <p:nvPr/>
          </p:nvSpPr>
          <p:spPr>
            <a:xfrm>
              <a:off x="5703736" y="3047337"/>
              <a:ext cx="779228" cy="7792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TAP TEMPO</a:t>
              </a:r>
              <a:endParaRPr lang="en-GB" sz="800" dirty="0">
                <a:solidFill>
                  <a:schemeClr val="tx1"/>
                </a:solidFill>
              </a:endParaRPr>
            </a:p>
            <a:p>
              <a:pPr algn="ctr"/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34AEC4A-5213-58B6-4CAC-627848152573}"/>
                </a:ext>
              </a:extLst>
            </p:cNvPr>
            <p:cNvSpPr/>
            <p:nvPr/>
          </p:nvSpPr>
          <p:spPr>
            <a:xfrm>
              <a:off x="6815593" y="3047337"/>
              <a:ext cx="779228" cy="7792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PLAY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A508A7E-4210-FAB0-FDB6-57C4724F5F97}"/>
                </a:ext>
              </a:extLst>
            </p:cNvPr>
            <p:cNvSpPr/>
            <p:nvPr/>
          </p:nvSpPr>
          <p:spPr>
            <a:xfrm>
              <a:off x="7927451" y="3047337"/>
              <a:ext cx="779228" cy="7792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Next</a:t>
              </a:r>
              <a:br>
                <a:rPr lang="fr-FR" sz="800" dirty="0">
                  <a:solidFill>
                    <a:schemeClr val="tx1"/>
                  </a:solidFill>
                </a:rPr>
              </a:br>
              <a:r>
                <a:rPr lang="fr-FR" sz="800" dirty="0">
                  <a:solidFill>
                    <a:schemeClr val="tx1"/>
                  </a:solidFill>
                </a:rPr>
                <a:t>session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Connector: Elbow 121">
              <a:extLst>
                <a:ext uri="{FF2B5EF4-FFF2-40B4-BE49-F238E27FC236}">
                  <a16:creationId xmlns:a16="http://schemas.microsoft.com/office/drawing/2014/main" id="{68C040E0-9B02-67D6-0BD8-FEC7D3273571}"/>
                </a:ext>
              </a:extLst>
            </p:cNvPr>
            <p:cNvCxnSpPr>
              <a:cxnSpLocks/>
              <a:stCxn id="114" idx="0"/>
              <a:endCxn id="113" idx="0"/>
            </p:cNvCxnSpPr>
            <p:nvPr/>
          </p:nvCxnSpPr>
          <p:spPr>
            <a:xfrm rot="5400000" flipH="1" flipV="1">
              <a:off x="4425564" y="2491409"/>
              <a:ext cx="12700" cy="1111857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or: Elbow 124">
              <a:extLst>
                <a:ext uri="{FF2B5EF4-FFF2-40B4-BE49-F238E27FC236}">
                  <a16:creationId xmlns:a16="http://schemas.microsoft.com/office/drawing/2014/main" id="{9B97B64C-8EC1-6AA0-86D3-4F7BD33E5AF9}"/>
                </a:ext>
              </a:extLst>
            </p:cNvPr>
            <p:cNvCxnSpPr>
              <a:stCxn id="113" idx="0"/>
              <a:endCxn id="115" idx="0"/>
            </p:cNvCxnSpPr>
            <p:nvPr/>
          </p:nvCxnSpPr>
          <p:spPr>
            <a:xfrm rot="5400000" flipH="1" flipV="1">
              <a:off x="5537421" y="2491409"/>
              <a:ext cx="12700" cy="1111857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or: Elbow 126">
              <a:extLst>
                <a:ext uri="{FF2B5EF4-FFF2-40B4-BE49-F238E27FC236}">
                  <a16:creationId xmlns:a16="http://schemas.microsoft.com/office/drawing/2014/main" id="{BCE4D87B-D3A3-CB88-DD26-ADD7DED50EB1}"/>
                </a:ext>
              </a:extLst>
            </p:cNvPr>
            <p:cNvCxnSpPr>
              <a:stCxn id="115" idx="0"/>
              <a:endCxn id="116" idx="0"/>
            </p:cNvCxnSpPr>
            <p:nvPr/>
          </p:nvCxnSpPr>
          <p:spPr>
            <a:xfrm rot="5400000" flipH="1" flipV="1">
              <a:off x="6649278" y="2491409"/>
              <a:ext cx="12700" cy="1111857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or: Elbow 128">
              <a:extLst>
                <a:ext uri="{FF2B5EF4-FFF2-40B4-BE49-F238E27FC236}">
                  <a16:creationId xmlns:a16="http://schemas.microsoft.com/office/drawing/2014/main" id="{D0569A42-CDE2-39C5-5C1E-26A63059A944}"/>
                </a:ext>
              </a:extLst>
            </p:cNvPr>
            <p:cNvCxnSpPr>
              <a:stCxn id="116" idx="0"/>
              <a:endCxn id="117" idx="0"/>
            </p:cNvCxnSpPr>
            <p:nvPr/>
          </p:nvCxnSpPr>
          <p:spPr>
            <a:xfrm rot="5400000" flipH="1" flipV="1">
              <a:off x="7761136" y="2491408"/>
              <a:ext cx="12700" cy="1111858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B8C2D4B-71DE-B73A-7578-285A97148E75}"/>
                </a:ext>
              </a:extLst>
            </p:cNvPr>
            <p:cNvSpPr/>
            <p:nvPr/>
          </p:nvSpPr>
          <p:spPr>
            <a:xfrm>
              <a:off x="5049078" y="4325510"/>
              <a:ext cx="1979875" cy="50258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Raspi</a:t>
              </a:r>
              <a:r>
                <a:rPr lang="fr-FR" dirty="0"/>
                <a:t> PICO</a:t>
              </a:r>
              <a:endParaRPr lang="en-GB" dirty="0"/>
            </a:p>
          </p:txBody>
        </p:sp>
        <p:cxnSp>
          <p:nvCxnSpPr>
            <p:cNvPr id="132" name="Connector: Elbow 131">
              <a:extLst>
                <a:ext uri="{FF2B5EF4-FFF2-40B4-BE49-F238E27FC236}">
                  <a16:creationId xmlns:a16="http://schemas.microsoft.com/office/drawing/2014/main" id="{FE996826-B33A-7781-841C-399A6E254E11}"/>
                </a:ext>
              </a:extLst>
            </p:cNvPr>
            <p:cNvCxnSpPr>
              <a:cxnSpLocks/>
              <a:stCxn id="117" idx="0"/>
              <a:endCxn id="130" idx="3"/>
            </p:cNvCxnSpPr>
            <p:nvPr/>
          </p:nvCxnSpPr>
          <p:spPr>
            <a:xfrm rot="16200000" flipH="1" flipV="1">
              <a:off x="6908276" y="3168014"/>
              <a:ext cx="1529466" cy="1288112"/>
            </a:xfrm>
            <a:prstGeom prst="bentConnector4">
              <a:avLst>
                <a:gd name="adj1" fmla="val -14946"/>
                <a:gd name="adj2" fmla="val -3672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13">
              <a:extLst>
                <a:ext uri="{FF2B5EF4-FFF2-40B4-BE49-F238E27FC236}">
                  <a16:creationId xmlns:a16="http://schemas.microsoft.com/office/drawing/2014/main" id="{82FCA857-A076-CE40-CE71-6FD00C645390}"/>
                </a:ext>
              </a:extLst>
            </p:cNvPr>
            <p:cNvSpPr txBox="1"/>
            <p:nvPr/>
          </p:nvSpPr>
          <p:spPr>
            <a:xfrm>
              <a:off x="7022603" y="4548561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GND</a:t>
              </a:r>
            </a:p>
          </p:txBody>
        </p:sp>
        <p:cxnSp>
          <p:nvCxnSpPr>
            <p:cNvPr id="140" name="Connector: Elbow 139">
              <a:extLst>
                <a:ext uri="{FF2B5EF4-FFF2-40B4-BE49-F238E27FC236}">
                  <a16:creationId xmlns:a16="http://schemas.microsoft.com/office/drawing/2014/main" id="{BCB19E50-0B80-E7BF-0589-6E0B4204130C}"/>
                </a:ext>
              </a:extLst>
            </p:cNvPr>
            <p:cNvCxnSpPr>
              <a:cxnSpLocks/>
              <a:stCxn id="114" idx="4"/>
            </p:cNvCxnSpPr>
            <p:nvPr/>
          </p:nvCxnSpPr>
          <p:spPr>
            <a:xfrm rot="16200000" flipH="1">
              <a:off x="4627604" y="3068596"/>
              <a:ext cx="329237" cy="1845173"/>
            </a:xfrm>
            <a:prstGeom prst="bentConnector2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or: Elbow 141">
              <a:extLst>
                <a:ext uri="{FF2B5EF4-FFF2-40B4-BE49-F238E27FC236}">
                  <a16:creationId xmlns:a16="http://schemas.microsoft.com/office/drawing/2014/main" id="{6F378310-84F1-7AEF-7E83-7D1EA1DB98F8}"/>
                </a:ext>
              </a:extLst>
            </p:cNvPr>
            <p:cNvCxnSpPr>
              <a:cxnSpLocks/>
              <a:stCxn id="113" idx="4"/>
            </p:cNvCxnSpPr>
            <p:nvPr/>
          </p:nvCxnSpPr>
          <p:spPr>
            <a:xfrm rot="16200000" flipH="1">
              <a:off x="5282579" y="3525478"/>
              <a:ext cx="165985" cy="768157"/>
            </a:xfrm>
            <a:prstGeom prst="bentConnector2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or: Elbow 143">
              <a:extLst>
                <a:ext uri="{FF2B5EF4-FFF2-40B4-BE49-F238E27FC236}">
                  <a16:creationId xmlns:a16="http://schemas.microsoft.com/office/drawing/2014/main" id="{A4A25379-98FC-01F5-025B-5ED4462DDFBC}"/>
                </a:ext>
              </a:extLst>
            </p:cNvPr>
            <p:cNvCxnSpPr>
              <a:cxnSpLocks/>
              <a:stCxn id="117" idx="4"/>
            </p:cNvCxnSpPr>
            <p:nvPr/>
          </p:nvCxnSpPr>
          <p:spPr>
            <a:xfrm rot="5400000">
              <a:off x="7248543" y="3099125"/>
              <a:ext cx="341083" cy="1795962"/>
            </a:xfrm>
            <a:prstGeom prst="bentConnector2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or: Elbow 145">
              <a:extLst>
                <a:ext uri="{FF2B5EF4-FFF2-40B4-BE49-F238E27FC236}">
                  <a16:creationId xmlns:a16="http://schemas.microsoft.com/office/drawing/2014/main" id="{81F35E2E-2154-2A99-18EF-CDA6D106DC39}"/>
                </a:ext>
              </a:extLst>
            </p:cNvPr>
            <p:cNvCxnSpPr>
              <a:cxnSpLocks/>
              <a:stCxn id="116" idx="4"/>
            </p:cNvCxnSpPr>
            <p:nvPr/>
          </p:nvCxnSpPr>
          <p:spPr>
            <a:xfrm rot="5400000">
              <a:off x="6789557" y="3575533"/>
              <a:ext cx="164619" cy="666683"/>
            </a:xfrm>
            <a:prstGeom prst="bentConnector2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3616D77-D44E-59B1-E2FA-78C2A48C6B85}"/>
                </a:ext>
              </a:extLst>
            </p:cNvPr>
            <p:cNvCxnSpPr>
              <a:stCxn id="115" idx="4"/>
            </p:cNvCxnSpPr>
            <p:nvPr/>
          </p:nvCxnSpPr>
          <p:spPr>
            <a:xfrm>
              <a:off x="6093350" y="3826565"/>
              <a:ext cx="0" cy="16598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13">
              <a:extLst>
                <a:ext uri="{FF2B5EF4-FFF2-40B4-BE49-F238E27FC236}">
                  <a16:creationId xmlns:a16="http://schemas.microsoft.com/office/drawing/2014/main" id="{8AA6BF8E-FA34-C359-C8A8-D41D89060627}"/>
                </a:ext>
              </a:extLst>
            </p:cNvPr>
            <p:cNvSpPr txBox="1"/>
            <p:nvPr/>
          </p:nvSpPr>
          <p:spPr>
            <a:xfrm>
              <a:off x="5805210" y="3976816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GPIOs</a:t>
              </a:r>
              <a:endParaRPr lang="fr-FR" sz="14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CC2A0AF-83A1-0319-3344-D784F5CCB0FD}"/>
                </a:ext>
              </a:extLst>
            </p:cNvPr>
            <p:cNvSpPr txBox="1"/>
            <p:nvPr/>
          </p:nvSpPr>
          <p:spPr>
            <a:xfrm>
              <a:off x="5189973" y="4096555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11</a:t>
              </a:r>
              <a:endParaRPr lang="en-GB" sz="10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A78CAC-1F5A-18C3-9885-6106B30F5F40}"/>
                </a:ext>
              </a:extLst>
            </p:cNvPr>
            <p:cNvSpPr txBox="1"/>
            <p:nvPr/>
          </p:nvSpPr>
          <p:spPr>
            <a:xfrm>
              <a:off x="5359424" y="3789698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12</a:t>
              </a:r>
              <a:endParaRPr lang="en-GB" sz="1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8DC559-6FB9-3CD6-C8C7-3BADA0DACDD6}"/>
                </a:ext>
              </a:extLst>
            </p:cNvPr>
            <p:cNvSpPr txBox="1"/>
            <p:nvPr/>
          </p:nvSpPr>
          <p:spPr>
            <a:xfrm>
              <a:off x="6013920" y="3775584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13</a:t>
              </a:r>
              <a:endParaRPr lang="en-GB" sz="1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D59BB8-CB83-B9A1-6DF8-2E4DC67292AC}"/>
                </a:ext>
              </a:extLst>
            </p:cNvPr>
            <p:cNvSpPr txBox="1"/>
            <p:nvPr/>
          </p:nvSpPr>
          <p:spPr>
            <a:xfrm>
              <a:off x="6610013" y="379210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14</a:t>
              </a:r>
              <a:endParaRPr lang="en-GB" sz="1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8A2A81-5E3A-B88E-DEDE-D1F221749143}"/>
                </a:ext>
              </a:extLst>
            </p:cNvPr>
            <p:cNvSpPr txBox="1"/>
            <p:nvPr/>
          </p:nvSpPr>
          <p:spPr>
            <a:xfrm>
              <a:off x="6749591" y="4117545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15</a:t>
              </a:r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8692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01DE9D8-5332-600A-FC77-754B9D05AB64}"/>
              </a:ext>
            </a:extLst>
          </p:cNvPr>
          <p:cNvGrpSpPr/>
          <p:nvPr/>
        </p:nvGrpSpPr>
        <p:grpSpPr>
          <a:xfrm>
            <a:off x="3200401" y="0"/>
            <a:ext cx="5554494" cy="6858000"/>
            <a:chOff x="3200401" y="0"/>
            <a:chExt cx="5554494" cy="6858000"/>
          </a:xfrm>
        </p:grpSpPr>
        <p:pic>
          <p:nvPicPr>
            <p:cNvPr id="11" name="Picture 10" descr="A white circuit board with colored wires&#10;&#10;Description automatically generated">
              <a:extLst>
                <a:ext uri="{FF2B5EF4-FFF2-40B4-BE49-F238E27FC236}">
                  <a16:creationId xmlns:a16="http://schemas.microsoft.com/office/drawing/2014/main" id="{882BAD10-2A9D-5253-D1EE-ABE239BA23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4F5F6"/>
                </a:clrFrom>
                <a:clrTo>
                  <a:srgbClr val="F4F5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39" r="26253"/>
            <a:stretch/>
          </p:blipFill>
          <p:spPr>
            <a:xfrm>
              <a:off x="3200401" y="0"/>
              <a:ext cx="5554494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C7360ED-3D4A-AA09-24B5-E846134FF515}"/>
                </a:ext>
              </a:extLst>
            </p:cNvPr>
            <p:cNvGrpSpPr/>
            <p:nvPr/>
          </p:nvGrpSpPr>
          <p:grpSpPr>
            <a:xfrm>
              <a:off x="4271721" y="1162223"/>
              <a:ext cx="2821361" cy="3882743"/>
              <a:chOff x="485085" y="523438"/>
              <a:chExt cx="2754289" cy="3793824"/>
            </a:xfrm>
          </p:grpSpPr>
          <p:pic>
            <p:nvPicPr>
              <p:cNvPr id="4" name="Picture 4" descr="See the source image">
                <a:extLst>
                  <a:ext uri="{FF2B5EF4-FFF2-40B4-BE49-F238E27FC236}">
                    <a16:creationId xmlns:a16="http://schemas.microsoft.com/office/drawing/2014/main" id="{D55B6E6F-FD22-0EB6-B5BA-850AC87C77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290" t="6604" r="36774" b="5619"/>
              <a:stretch/>
            </p:blipFill>
            <p:spPr bwMode="auto">
              <a:xfrm>
                <a:off x="1878664" y="1247136"/>
                <a:ext cx="1360710" cy="3070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Arrow: Up 4">
                <a:extLst>
                  <a:ext uri="{FF2B5EF4-FFF2-40B4-BE49-F238E27FC236}">
                    <a16:creationId xmlns:a16="http://schemas.microsoft.com/office/drawing/2014/main" id="{7A44B213-0AC8-9F7F-A88C-24E74AC1764B}"/>
                  </a:ext>
                </a:extLst>
              </p:cNvPr>
              <p:cNvSpPr/>
              <p:nvPr/>
            </p:nvSpPr>
            <p:spPr>
              <a:xfrm>
                <a:off x="2267241" y="523438"/>
                <a:ext cx="601579" cy="733927"/>
              </a:xfrm>
              <a:prstGeom prst="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52A791-C25A-FDE8-2120-9687ACF50018}"/>
                  </a:ext>
                </a:extLst>
              </p:cNvPr>
              <p:cNvSpPr txBox="1"/>
              <p:nvPr/>
            </p:nvSpPr>
            <p:spPr>
              <a:xfrm>
                <a:off x="485085" y="700621"/>
                <a:ext cx="1849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USB to </a:t>
                </a:r>
                <a:r>
                  <a:rPr lang="fr-FR" dirty="0" err="1"/>
                  <a:t>groovebox</a:t>
                </a:r>
                <a:endParaRPr lang="en-GB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2BCBC3-A610-70BA-87CD-60C4BCF020C3}"/>
                </a:ext>
              </a:extLst>
            </p:cNvPr>
            <p:cNvSpPr txBox="1"/>
            <p:nvPr/>
          </p:nvSpPr>
          <p:spPr>
            <a:xfrm>
              <a:off x="7021046" y="427323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5V DC</a:t>
              </a:r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0430D4-F2C3-880D-1D5E-72EA7D15B056}"/>
                </a:ext>
              </a:extLst>
            </p:cNvPr>
            <p:cNvSpPr txBox="1"/>
            <p:nvPr/>
          </p:nvSpPr>
          <p:spPr>
            <a:xfrm>
              <a:off x="7029063" y="880513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1A</a:t>
              </a:r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7242336-A293-8A8F-31E5-8E560819EFD0}"/>
                </a:ext>
              </a:extLst>
            </p:cNvPr>
            <p:cNvSpPr txBox="1"/>
            <p:nvPr/>
          </p:nvSpPr>
          <p:spPr>
            <a:xfrm>
              <a:off x="4271721" y="4270448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GND</a:t>
              </a:r>
              <a:endParaRPr lang="en-GB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4C38E7-4A96-DDF5-57EC-74495BB6C1BD}"/>
                </a:ext>
              </a:extLst>
            </p:cNvPr>
            <p:cNvSpPr txBox="1"/>
            <p:nvPr/>
          </p:nvSpPr>
          <p:spPr>
            <a:xfrm>
              <a:off x="3320559" y="4270448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GND</a:t>
              </a:r>
              <a:endParaRPr lang="en-GB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0D506A6-767A-6E08-521A-CD6120832D73}"/>
                </a:ext>
              </a:extLst>
            </p:cNvPr>
            <p:cNvSpPr txBox="1"/>
            <p:nvPr/>
          </p:nvSpPr>
          <p:spPr>
            <a:xfrm>
              <a:off x="3320558" y="4891077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GND</a:t>
              </a:r>
              <a:endParaRPr lang="en-GB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6BEAE5-19A3-9A4D-A2A8-6B4CC52059F6}"/>
                </a:ext>
              </a:extLst>
            </p:cNvPr>
            <p:cNvSpPr txBox="1"/>
            <p:nvPr/>
          </p:nvSpPr>
          <p:spPr>
            <a:xfrm>
              <a:off x="3320557" y="3722457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GND</a:t>
              </a:r>
              <a:endParaRPr lang="en-GB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EAB03C-640A-588E-5549-AE1F829FCE50}"/>
                </a:ext>
              </a:extLst>
            </p:cNvPr>
            <p:cNvSpPr txBox="1"/>
            <p:nvPr/>
          </p:nvSpPr>
          <p:spPr>
            <a:xfrm>
              <a:off x="3320557" y="3231931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GND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9038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9BE0A23E-6D90-569E-4986-0A1C2B419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047750"/>
            <a:ext cx="7143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746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114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Barritault, Denis</dc:creator>
  <cp:lastModifiedBy>Barritault, Denis</cp:lastModifiedBy>
  <cp:revision>7</cp:revision>
  <dcterms:created xsi:type="dcterms:W3CDTF">2022-12-12T15:04:25Z</dcterms:created>
  <dcterms:modified xsi:type="dcterms:W3CDTF">2023-08-25T16:16:57Z</dcterms:modified>
</cp:coreProperties>
</file>