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05F17-28FE-4631-B131-EFEF7CAD1315}" v="13" dt="2023-01-23T17:03:53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EBE05F17-28FE-4631-B131-EFEF7CAD1315}"/>
    <pc:docChg chg="undo custSel addSld modSld">
      <pc:chgData name="Barritault, Denis" userId="31958905-2920-4fef-84d2-b4723818abb1" providerId="ADAL" clId="{EBE05F17-28FE-4631-B131-EFEF7CAD1315}" dt="2023-01-23T17:03:53.383" v="562" actId="164"/>
      <pc:docMkLst>
        <pc:docMk/>
      </pc:docMkLst>
      <pc:sldChg chg="addSp modSp mod">
        <pc:chgData name="Barritault, Denis" userId="31958905-2920-4fef-84d2-b4723818abb1" providerId="ADAL" clId="{EBE05F17-28FE-4631-B131-EFEF7CAD1315}" dt="2023-01-23T17:03:10.884" v="558" actId="164"/>
        <pc:sldMkLst>
          <pc:docMk/>
          <pc:sldMk cId="2882540785" sldId="258"/>
        </pc:sldMkLst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4" creationId="{8E184C83-5FFF-28C5-830F-A9F988030BC6}"/>
          </ac:spMkLst>
        </pc:spChg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5" creationId="{170DA734-F07D-3F6C-0F4F-BFED08A19A89}"/>
          </ac:spMkLst>
        </pc:spChg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6" creationId="{5F67F3CA-FFE5-EFEC-436A-BFB63C7A56D1}"/>
          </ac:spMkLst>
        </pc:spChg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7" creationId="{4BE6B745-60A1-A50B-DEDC-ED8575CF749F}"/>
          </ac:spMkLst>
        </pc:spChg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8" creationId="{83AFD822-75AC-E078-96E1-A4F9C3FD0978}"/>
          </ac:spMkLst>
        </pc:spChg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9" creationId="{A0467B10-1028-046D-476C-1E3BF701CE83}"/>
          </ac:spMkLst>
        </pc:spChg>
        <pc:spChg chg="mod">
          <ac:chgData name="Barritault, Denis" userId="31958905-2920-4fef-84d2-b4723818abb1" providerId="ADAL" clId="{EBE05F17-28FE-4631-B131-EFEF7CAD1315}" dt="2023-01-23T17:03:10.884" v="558" actId="164"/>
          <ac:spMkLst>
            <pc:docMk/>
            <pc:sldMk cId="2882540785" sldId="258"/>
            <ac:spMk id="10" creationId="{3E0BFED4-B788-CAF8-8202-9D20A81AE456}"/>
          </ac:spMkLst>
        </pc:spChg>
        <pc:grpChg chg="add mod">
          <ac:chgData name="Barritault, Denis" userId="31958905-2920-4fef-84d2-b4723818abb1" providerId="ADAL" clId="{EBE05F17-28FE-4631-B131-EFEF7CAD1315}" dt="2023-01-23T17:03:10.884" v="558" actId="164"/>
          <ac:grpSpMkLst>
            <pc:docMk/>
            <pc:sldMk cId="2882540785" sldId="258"/>
            <ac:grpSpMk id="2" creationId="{3034E6EB-28F8-34C8-E3B5-154F96819AB1}"/>
          </ac:grpSpMkLst>
        </pc:grpChg>
        <pc:picChg chg="mod">
          <ac:chgData name="Barritault, Denis" userId="31958905-2920-4fef-84d2-b4723818abb1" providerId="ADAL" clId="{EBE05F17-28FE-4631-B131-EFEF7CAD1315}" dt="2023-01-23T17:03:10.884" v="558" actId="164"/>
          <ac:picMkLst>
            <pc:docMk/>
            <pc:sldMk cId="2882540785" sldId="258"/>
            <ac:picMk id="3" creationId="{BA507498-AFA7-EED9-AAA0-50F210560A9B}"/>
          </ac:picMkLst>
        </pc:picChg>
      </pc:sldChg>
      <pc:sldChg chg="addSp delSp modSp add mod">
        <pc:chgData name="Barritault, Denis" userId="31958905-2920-4fef-84d2-b4723818abb1" providerId="ADAL" clId="{EBE05F17-28FE-4631-B131-EFEF7CAD1315}" dt="2023-01-23T17:03:23.424" v="559" actId="164"/>
        <pc:sldMkLst>
          <pc:docMk/>
          <pc:sldMk cId="2617861835" sldId="259"/>
        </pc:sldMkLst>
        <pc:spChg chg="del">
          <ac:chgData name="Barritault, Denis" userId="31958905-2920-4fef-84d2-b4723818abb1" providerId="ADAL" clId="{EBE05F17-28FE-4631-B131-EFEF7CAD1315}" dt="2023-01-18T15:56:53.506" v="49" actId="478"/>
          <ac:spMkLst>
            <pc:docMk/>
            <pc:sldMk cId="2617861835" sldId="259"/>
            <ac:spMk id="4" creationId="{8E184C83-5FFF-28C5-830F-A9F988030BC6}"/>
          </ac:spMkLst>
        </pc:spChg>
        <pc:spChg chg="del">
          <ac:chgData name="Barritault, Denis" userId="31958905-2920-4fef-84d2-b4723818abb1" providerId="ADAL" clId="{EBE05F17-28FE-4631-B131-EFEF7CAD1315}" dt="2023-01-18T15:56:50.789" v="48" actId="478"/>
          <ac:spMkLst>
            <pc:docMk/>
            <pc:sldMk cId="2617861835" sldId="259"/>
            <ac:spMk id="5" creationId="{170DA734-F07D-3F6C-0F4F-BFED08A19A89}"/>
          </ac:spMkLst>
        </pc:spChg>
        <pc:spChg chg="del">
          <ac:chgData name="Barritault, Denis" userId="31958905-2920-4fef-84d2-b4723818abb1" providerId="ADAL" clId="{EBE05F17-28FE-4631-B131-EFEF7CAD1315}" dt="2023-01-18T15:56:18.220" v="42" actId="478"/>
          <ac:spMkLst>
            <pc:docMk/>
            <pc:sldMk cId="2617861835" sldId="259"/>
            <ac:spMk id="6" creationId="{5F67F3CA-FFE5-EFEC-436A-BFB63C7A56D1}"/>
          </ac:spMkLst>
        </pc:spChg>
        <pc:spChg chg="mod">
          <ac:chgData name="Barritault, Denis" userId="31958905-2920-4fef-84d2-b4723818abb1" providerId="ADAL" clId="{EBE05F17-28FE-4631-B131-EFEF7CAD1315}" dt="2023-01-23T17:03:23.424" v="559" actId="164"/>
          <ac:spMkLst>
            <pc:docMk/>
            <pc:sldMk cId="2617861835" sldId="259"/>
            <ac:spMk id="7" creationId="{4BE6B745-60A1-A50B-DEDC-ED8575CF749F}"/>
          </ac:spMkLst>
        </pc:spChg>
        <pc:spChg chg="mod">
          <ac:chgData name="Barritault, Denis" userId="31958905-2920-4fef-84d2-b4723818abb1" providerId="ADAL" clId="{EBE05F17-28FE-4631-B131-EFEF7CAD1315}" dt="2023-01-23T17:03:23.424" v="559" actId="164"/>
          <ac:spMkLst>
            <pc:docMk/>
            <pc:sldMk cId="2617861835" sldId="259"/>
            <ac:spMk id="8" creationId="{83AFD822-75AC-E078-96E1-A4F9C3FD0978}"/>
          </ac:spMkLst>
        </pc:spChg>
        <pc:spChg chg="del">
          <ac:chgData name="Barritault, Denis" userId="31958905-2920-4fef-84d2-b4723818abb1" providerId="ADAL" clId="{EBE05F17-28FE-4631-B131-EFEF7CAD1315}" dt="2023-01-18T15:55:59.093" v="14" actId="478"/>
          <ac:spMkLst>
            <pc:docMk/>
            <pc:sldMk cId="2617861835" sldId="259"/>
            <ac:spMk id="9" creationId="{A0467B10-1028-046D-476C-1E3BF701CE83}"/>
          </ac:spMkLst>
        </pc:spChg>
        <pc:spChg chg="mod">
          <ac:chgData name="Barritault, Denis" userId="31958905-2920-4fef-84d2-b4723818abb1" providerId="ADAL" clId="{EBE05F17-28FE-4631-B131-EFEF7CAD1315}" dt="2023-01-23T17:03:23.424" v="559" actId="164"/>
          <ac:spMkLst>
            <pc:docMk/>
            <pc:sldMk cId="2617861835" sldId="259"/>
            <ac:spMk id="10" creationId="{3E0BFED4-B788-CAF8-8202-9D20A81AE456}"/>
          </ac:spMkLst>
        </pc:spChg>
        <pc:grpChg chg="add mod">
          <ac:chgData name="Barritault, Denis" userId="31958905-2920-4fef-84d2-b4723818abb1" providerId="ADAL" clId="{EBE05F17-28FE-4631-B131-EFEF7CAD1315}" dt="2023-01-23T17:03:23.424" v="559" actId="164"/>
          <ac:grpSpMkLst>
            <pc:docMk/>
            <pc:sldMk cId="2617861835" sldId="259"/>
            <ac:grpSpMk id="2" creationId="{FD433FC1-BAA6-1DB4-B2CD-891F36CCA4C7}"/>
          </ac:grpSpMkLst>
        </pc:grpChg>
        <pc:picChg chg="mod">
          <ac:chgData name="Barritault, Denis" userId="31958905-2920-4fef-84d2-b4723818abb1" providerId="ADAL" clId="{EBE05F17-28FE-4631-B131-EFEF7CAD1315}" dt="2023-01-23T17:03:23.424" v="559" actId="164"/>
          <ac:picMkLst>
            <pc:docMk/>
            <pc:sldMk cId="2617861835" sldId="259"/>
            <ac:picMk id="3" creationId="{BA507498-AFA7-EED9-AAA0-50F210560A9B}"/>
          </ac:picMkLst>
        </pc:picChg>
      </pc:sldChg>
      <pc:sldChg chg="addSp modSp add mod">
        <pc:chgData name="Barritault, Denis" userId="31958905-2920-4fef-84d2-b4723818abb1" providerId="ADAL" clId="{EBE05F17-28FE-4631-B131-EFEF7CAD1315}" dt="2023-01-23T17:03:34.467" v="560" actId="164"/>
        <pc:sldMkLst>
          <pc:docMk/>
          <pc:sldMk cId="2396316507" sldId="260"/>
        </pc:sldMkLst>
        <pc:spChg chg="mod">
          <ac:chgData name="Barritault, Denis" userId="31958905-2920-4fef-84d2-b4723818abb1" providerId="ADAL" clId="{EBE05F17-28FE-4631-B131-EFEF7CAD1315}" dt="2023-01-23T17:03:34.467" v="560" actId="164"/>
          <ac:spMkLst>
            <pc:docMk/>
            <pc:sldMk cId="2396316507" sldId="260"/>
            <ac:spMk id="7" creationId="{4BE6B745-60A1-A50B-DEDC-ED8575CF749F}"/>
          </ac:spMkLst>
        </pc:spChg>
        <pc:spChg chg="mod">
          <ac:chgData name="Barritault, Denis" userId="31958905-2920-4fef-84d2-b4723818abb1" providerId="ADAL" clId="{EBE05F17-28FE-4631-B131-EFEF7CAD1315}" dt="2023-01-23T17:03:34.467" v="560" actId="164"/>
          <ac:spMkLst>
            <pc:docMk/>
            <pc:sldMk cId="2396316507" sldId="260"/>
            <ac:spMk id="8" creationId="{83AFD822-75AC-E078-96E1-A4F9C3FD0978}"/>
          </ac:spMkLst>
        </pc:spChg>
        <pc:spChg chg="mod">
          <ac:chgData name="Barritault, Denis" userId="31958905-2920-4fef-84d2-b4723818abb1" providerId="ADAL" clId="{EBE05F17-28FE-4631-B131-EFEF7CAD1315}" dt="2023-01-23T17:03:34.467" v="560" actId="164"/>
          <ac:spMkLst>
            <pc:docMk/>
            <pc:sldMk cId="2396316507" sldId="260"/>
            <ac:spMk id="10" creationId="{3E0BFED4-B788-CAF8-8202-9D20A81AE456}"/>
          </ac:spMkLst>
        </pc:spChg>
        <pc:grpChg chg="add mod">
          <ac:chgData name="Barritault, Denis" userId="31958905-2920-4fef-84d2-b4723818abb1" providerId="ADAL" clId="{EBE05F17-28FE-4631-B131-EFEF7CAD1315}" dt="2023-01-23T17:03:34.467" v="560" actId="164"/>
          <ac:grpSpMkLst>
            <pc:docMk/>
            <pc:sldMk cId="2396316507" sldId="260"/>
            <ac:grpSpMk id="2" creationId="{5A1B975F-174A-40CC-2B84-33F9ECF3A406}"/>
          </ac:grpSpMkLst>
        </pc:grpChg>
        <pc:picChg chg="mod">
          <ac:chgData name="Barritault, Denis" userId="31958905-2920-4fef-84d2-b4723818abb1" providerId="ADAL" clId="{EBE05F17-28FE-4631-B131-EFEF7CAD1315}" dt="2023-01-23T17:03:34.467" v="560" actId="164"/>
          <ac:picMkLst>
            <pc:docMk/>
            <pc:sldMk cId="2396316507" sldId="260"/>
            <ac:picMk id="3" creationId="{BA507498-AFA7-EED9-AAA0-50F210560A9B}"/>
          </ac:picMkLst>
        </pc:picChg>
      </pc:sldChg>
      <pc:sldChg chg="addSp delSp modSp add mod">
        <pc:chgData name="Barritault, Denis" userId="31958905-2920-4fef-84d2-b4723818abb1" providerId="ADAL" clId="{EBE05F17-28FE-4631-B131-EFEF7CAD1315}" dt="2023-01-23T17:03:43.098" v="561" actId="164"/>
        <pc:sldMkLst>
          <pc:docMk/>
          <pc:sldMk cId="3531633164" sldId="261"/>
        </pc:sldMkLst>
        <pc:spChg chg="add del mod">
          <ac:chgData name="Barritault, Denis" userId="31958905-2920-4fef-84d2-b4723818abb1" providerId="ADAL" clId="{EBE05F17-28FE-4631-B131-EFEF7CAD1315}" dt="2023-01-18T16:00:20.522" v="188" actId="478"/>
          <ac:spMkLst>
            <pc:docMk/>
            <pc:sldMk cId="3531633164" sldId="261"/>
            <ac:spMk id="2" creationId="{A5007DF8-3458-4CB5-2622-41FF978888B5}"/>
          </ac:spMkLst>
        </pc:spChg>
        <pc:spChg chg="add del mod">
          <ac:chgData name="Barritault, Denis" userId="31958905-2920-4fef-84d2-b4723818abb1" providerId="ADAL" clId="{EBE05F17-28FE-4631-B131-EFEF7CAD1315}" dt="2023-01-18T16:00:38.415" v="190"/>
          <ac:spMkLst>
            <pc:docMk/>
            <pc:sldMk cId="3531633164" sldId="261"/>
            <ac:spMk id="4" creationId="{5F5986E7-8C2D-EBEF-22AA-1A293DE2D0D5}"/>
          </ac:spMkLst>
        </pc:spChg>
        <pc:spChg chg="add mod">
          <ac:chgData name="Barritault, Denis" userId="31958905-2920-4fef-84d2-b4723818abb1" providerId="ADAL" clId="{EBE05F17-28FE-4631-B131-EFEF7CAD1315}" dt="2023-01-23T17:03:43.098" v="561" actId="164"/>
          <ac:spMkLst>
            <pc:docMk/>
            <pc:sldMk cId="3531633164" sldId="261"/>
            <ac:spMk id="5" creationId="{0E9273F3-E1B0-BC43-6C95-99B8C983DD53}"/>
          </ac:spMkLst>
        </pc:spChg>
        <pc:spChg chg="mod">
          <ac:chgData name="Barritault, Denis" userId="31958905-2920-4fef-84d2-b4723818abb1" providerId="ADAL" clId="{EBE05F17-28FE-4631-B131-EFEF7CAD1315}" dt="2023-01-23T17:03:43.098" v="561" actId="164"/>
          <ac:spMkLst>
            <pc:docMk/>
            <pc:sldMk cId="3531633164" sldId="261"/>
            <ac:spMk id="7" creationId="{4BE6B745-60A1-A50B-DEDC-ED8575CF749F}"/>
          </ac:spMkLst>
        </pc:spChg>
        <pc:spChg chg="add del mod">
          <ac:chgData name="Barritault, Denis" userId="31958905-2920-4fef-84d2-b4723818abb1" providerId="ADAL" clId="{EBE05F17-28FE-4631-B131-EFEF7CAD1315}" dt="2023-01-23T17:03:43.098" v="561" actId="164"/>
          <ac:spMkLst>
            <pc:docMk/>
            <pc:sldMk cId="3531633164" sldId="261"/>
            <ac:spMk id="8" creationId="{83AFD822-75AC-E078-96E1-A4F9C3FD0978}"/>
          </ac:spMkLst>
        </pc:spChg>
        <pc:spChg chg="add del">
          <ac:chgData name="Barritault, Denis" userId="31958905-2920-4fef-84d2-b4723818abb1" providerId="ADAL" clId="{EBE05F17-28FE-4631-B131-EFEF7CAD1315}" dt="2023-01-18T16:00:02.769" v="184" actId="478"/>
          <ac:spMkLst>
            <pc:docMk/>
            <pc:sldMk cId="3531633164" sldId="261"/>
            <ac:spMk id="10" creationId="{3E0BFED4-B788-CAF8-8202-9D20A81AE456}"/>
          </ac:spMkLst>
        </pc:spChg>
        <pc:grpChg chg="add mod">
          <ac:chgData name="Barritault, Denis" userId="31958905-2920-4fef-84d2-b4723818abb1" providerId="ADAL" clId="{EBE05F17-28FE-4631-B131-EFEF7CAD1315}" dt="2023-01-23T17:03:43.098" v="561" actId="164"/>
          <ac:grpSpMkLst>
            <pc:docMk/>
            <pc:sldMk cId="3531633164" sldId="261"/>
            <ac:grpSpMk id="2" creationId="{CEC62529-6556-F437-A14F-DC9FF523F8D7}"/>
          </ac:grpSpMkLst>
        </pc:grpChg>
        <pc:picChg chg="mod">
          <ac:chgData name="Barritault, Denis" userId="31958905-2920-4fef-84d2-b4723818abb1" providerId="ADAL" clId="{EBE05F17-28FE-4631-B131-EFEF7CAD1315}" dt="2023-01-23T17:03:43.098" v="561" actId="164"/>
          <ac:picMkLst>
            <pc:docMk/>
            <pc:sldMk cId="3531633164" sldId="261"/>
            <ac:picMk id="3" creationId="{BA507498-AFA7-EED9-AAA0-50F210560A9B}"/>
          </ac:picMkLst>
        </pc:picChg>
      </pc:sldChg>
      <pc:sldChg chg="addSp modSp add mod">
        <pc:chgData name="Barritault, Denis" userId="31958905-2920-4fef-84d2-b4723818abb1" providerId="ADAL" clId="{EBE05F17-28FE-4631-B131-EFEF7CAD1315}" dt="2023-01-23T17:03:53.383" v="562" actId="164"/>
        <pc:sldMkLst>
          <pc:docMk/>
          <pc:sldMk cId="1158655531" sldId="262"/>
        </pc:sldMkLst>
        <pc:spChg chg="mod">
          <ac:chgData name="Barritault, Denis" userId="31958905-2920-4fef-84d2-b4723818abb1" providerId="ADAL" clId="{EBE05F17-28FE-4631-B131-EFEF7CAD1315}" dt="2023-01-23T17:03:53.383" v="562" actId="164"/>
          <ac:spMkLst>
            <pc:docMk/>
            <pc:sldMk cId="1158655531" sldId="262"/>
            <ac:spMk id="5" creationId="{0E9273F3-E1B0-BC43-6C95-99B8C983DD53}"/>
          </ac:spMkLst>
        </pc:spChg>
        <pc:spChg chg="mod">
          <ac:chgData name="Barritault, Denis" userId="31958905-2920-4fef-84d2-b4723818abb1" providerId="ADAL" clId="{EBE05F17-28FE-4631-B131-EFEF7CAD1315}" dt="2023-01-23T17:03:53.383" v="562" actId="164"/>
          <ac:spMkLst>
            <pc:docMk/>
            <pc:sldMk cId="1158655531" sldId="262"/>
            <ac:spMk id="7" creationId="{4BE6B745-60A1-A50B-DEDC-ED8575CF749F}"/>
          </ac:spMkLst>
        </pc:spChg>
        <pc:spChg chg="mod">
          <ac:chgData name="Barritault, Denis" userId="31958905-2920-4fef-84d2-b4723818abb1" providerId="ADAL" clId="{EBE05F17-28FE-4631-B131-EFEF7CAD1315}" dt="2023-01-23T17:03:53.383" v="562" actId="164"/>
          <ac:spMkLst>
            <pc:docMk/>
            <pc:sldMk cId="1158655531" sldId="262"/>
            <ac:spMk id="8" creationId="{83AFD822-75AC-E078-96E1-A4F9C3FD0978}"/>
          </ac:spMkLst>
        </pc:spChg>
        <pc:grpChg chg="add mod">
          <ac:chgData name="Barritault, Denis" userId="31958905-2920-4fef-84d2-b4723818abb1" providerId="ADAL" clId="{EBE05F17-28FE-4631-B131-EFEF7CAD1315}" dt="2023-01-23T17:03:53.383" v="562" actId="164"/>
          <ac:grpSpMkLst>
            <pc:docMk/>
            <pc:sldMk cId="1158655531" sldId="262"/>
            <ac:grpSpMk id="2" creationId="{9D6BF9FC-9F40-16A5-39DB-F34E75DFC575}"/>
          </ac:grpSpMkLst>
        </pc:grpChg>
        <pc:picChg chg="mod">
          <ac:chgData name="Barritault, Denis" userId="31958905-2920-4fef-84d2-b4723818abb1" providerId="ADAL" clId="{EBE05F17-28FE-4631-B131-EFEF7CAD1315}" dt="2023-01-23T17:03:53.383" v="562" actId="164"/>
          <ac:picMkLst>
            <pc:docMk/>
            <pc:sldMk cId="1158655531" sldId="262"/>
            <ac:picMk id="3" creationId="{BA507498-AFA7-EED9-AAA0-50F210560A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C075-A865-AB50-27A1-476C34B4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1FB82-9009-45E8-FEB7-8F317BBF4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4D41-1A49-C524-EA10-1770E86E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B8B1-A1B6-CBB8-36AE-2B64FC75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2059-E0C0-F930-79D3-C411D77E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B29C-FDB4-DEDD-EADF-48FC3BEC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B066-C2C6-AC93-421D-41B3933CC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FC64-C11A-BE7C-7E78-44EA09B7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0ED1-C070-F33B-98D0-E0622946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81F9-6A2F-3837-D8C4-8845E523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0E548-39CC-657D-7040-A72E65D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41EFC-1A73-F272-E7DF-4C669007E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382B-6863-7093-330D-639ED1B8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1D89-AEC9-F4B2-905E-04F9E66D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2A25-620E-7805-7D9F-1E2DFB45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D686-D60E-058A-3D90-E375DC43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71BE-4AFA-F42D-0FC5-CBA097DA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D636-012D-1B38-5D51-0F0D40DE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FD91-DBEB-96BB-769F-0E199E0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C61B9-FAB5-EBEC-ABD4-06EDBE83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716A-E65E-3271-4DE6-48BC140F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4903-D972-17D1-009D-AF702034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6315-99A9-8EE8-5D69-DDD32B3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15C3-8279-3547-7B7F-028603C6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55A2-33DB-7E48-A49A-956592E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2F7-4A48-4446-E83D-71F741BB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CD4A-389F-3F77-D298-7FD14C90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97D54-D891-0CDD-4F6E-260FB269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5EF6-1B1C-ECF1-B67D-EA9D633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4B5F-879F-3FFC-42FC-C037CDF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39F73-504E-4CE9-58DE-56A1CFBD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4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077-E0BE-304A-10A0-BEB7DF01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7D33-65B5-D42F-84D6-DEFC8009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2A0F3-735C-0BD5-7E42-3048338F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8638-1040-82BD-30FF-BCE388D5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51E7-841E-4803-0D77-99599CBC7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DAA7E-FDD2-9478-7759-9E386463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E8CF-1CB6-C82A-68FA-8EE2675D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14358-5729-505D-D0EA-31B6D3CB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3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95B-6733-1127-335D-4C5B0EF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3F615-39D9-600E-62FC-C44EFAC9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498C6-F1E8-3374-7D7B-C45E3EE6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3EE36-982C-1D4F-0AF7-FA9D1D93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4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60070-C5C7-D9A2-26F8-7F72A119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EEFBE-A32C-FEBD-A0AA-65C584C2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E027-E4E4-A97B-DEB4-BF3A1C3C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C5B-5796-D866-96F2-E87C3597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39ED-76BD-38CC-B8C4-EB801D93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7F657-C429-CA3F-45A6-7381EA6A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197B-76DA-361E-6576-913A8C13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F76D5-1809-EEFF-9865-292F80AC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4C62C-CA04-1EEF-2E63-017CE43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6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9B94-FB2B-C2CC-D505-9D61BEA6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D7FDD-7379-D9C5-CC5C-C85AF04DB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2BA5-BB85-052E-0788-9BAB76BE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A590-F8BB-36C0-BF30-CFBF16AD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BAC1-00F4-841A-CD02-1385CABA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2BE36-18B1-4FFB-7F26-59083E4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56B41-9B60-B547-C5BB-7333EB7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532EB-04B8-6C30-ED57-46748CCA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44B4-66C6-3D95-5E03-460F6064A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8A8A-FD04-483A-A0D8-B4FE6DE2FD4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950F-272C-7A3F-E630-453FD619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8512-FA40-3E19-7D6A-170B568DC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5DDE-A0EA-443E-959E-C0FA6A1C3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7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507498-AFA7-EED9-AAA0-50F21056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6" y="0"/>
            <a:ext cx="9700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34E6EB-28F8-34C8-E3B5-154F96819AB1}"/>
              </a:ext>
            </a:extLst>
          </p:cNvPr>
          <p:cNvGrpSpPr/>
          <p:nvPr/>
        </p:nvGrpSpPr>
        <p:grpSpPr>
          <a:xfrm>
            <a:off x="2320953" y="1602297"/>
            <a:ext cx="7684317" cy="3283062"/>
            <a:chOff x="2320953" y="1602297"/>
            <a:chExt cx="7684317" cy="3283062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A507498-AFA7-EED9-AAA0-50F210560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2" t="8563" r="5953" b="61713"/>
            <a:stretch/>
          </p:blipFill>
          <p:spPr>
            <a:xfrm>
              <a:off x="2320953" y="2239860"/>
              <a:ext cx="7684317" cy="2038526"/>
            </a:xfrm>
            <a:prstGeom prst="rect">
              <a:avLst/>
            </a:prstGeom>
          </p:spPr>
        </p:pic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E184C83-5FFF-28C5-830F-A9F988030BC6}"/>
                </a:ext>
              </a:extLst>
            </p:cNvPr>
            <p:cNvSpPr/>
            <p:nvPr/>
          </p:nvSpPr>
          <p:spPr>
            <a:xfrm rot="5400000">
              <a:off x="6964961" y="-367020"/>
              <a:ext cx="507534" cy="512567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0DA734-F07D-3F6C-0F4F-BFED08A19A89}"/>
                </a:ext>
              </a:extLst>
            </p:cNvPr>
            <p:cNvSpPr txBox="1"/>
            <p:nvPr/>
          </p:nvSpPr>
          <p:spPr>
            <a:xfrm>
              <a:off x="5532897" y="1602297"/>
              <a:ext cx="343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Channels 1-8 and 9-16 (</a:t>
              </a:r>
              <a:r>
                <a:rPr lang="fr-FR" dirty="0" err="1"/>
                <a:t>with</a:t>
              </a:r>
              <a:r>
                <a:rPr lang="fr-FR" dirty="0"/>
                <a:t> R key)</a:t>
              </a:r>
              <a:endParaRPr lang="en-GB" dirty="0"/>
            </a:p>
          </p:txBody>
        </p:sp>
        <p:sp>
          <p:nvSpPr>
            <p:cNvPr id="6" name="Callout: Bent Line 5">
              <a:extLst>
                <a:ext uri="{FF2B5EF4-FFF2-40B4-BE49-F238E27FC236}">
                  <a16:creationId xmlns:a16="http://schemas.microsoft.com/office/drawing/2014/main" id="{5F67F3CA-FFE5-EFEC-436A-BFB63C7A56D1}"/>
                </a:ext>
              </a:extLst>
            </p:cNvPr>
            <p:cNvSpPr/>
            <p:nvPr/>
          </p:nvSpPr>
          <p:spPr>
            <a:xfrm>
              <a:off x="8949780" y="4278386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69318"/>
                <a:gd name="adj6" fmla="val -36183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Balance of </a:t>
              </a:r>
              <a:r>
                <a:rPr lang="fr-FR" sz="1600" dirty="0" err="1">
                  <a:solidFill>
                    <a:schemeClr val="tx1"/>
                  </a:solidFill>
                </a:rPr>
                <a:t>channel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4BE6B745-60A1-A50B-DEDC-ED8575CF749F}"/>
                </a:ext>
              </a:extLst>
            </p:cNvPr>
            <p:cNvSpPr/>
            <p:nvPr/>
          </p:nvSpPr>
          <p:spPr>
            <a:xfrm>
              <a:off x="7333455" y="4278386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1786"/>
                <a:gd name="adj6" fmla="val -21097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Volume of </a:t>
              </a:r>
              <a:r>
                <a:rPr lang="fr-FR" sz="1600" dirty="0" err="1">
                  <a:solidFill>
                    <a:schemeClr val="tx1"/>
                  </a:solidFill>
                </a:rPr>
                <a:t>channel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Callout: Bent Line 7">
              <a:extLst>
                <a:ext uri="{FF2B5EF4-FFF2-40B4-BE49-F238E27FC236}">
                  <a16:creationId xmlns:a16="http://schemas.microsoft.com/office/drawing/2014/main" id="{83AFD822-75AC-E078-96E1-A4F9C3FD0978}"/>
                </a:ext>
              </a:extLst>
            </p:cNvPr>
            <p:cNvSpPr/>
            <p:nvPr/>
          </p:nvSpPr>
          <p:spPr>
            <a:xfrm>
              <a:off x="5744470" y="4278386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81007"/>
                <a:gd name="adj6" fmla="val -8923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Solo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Callout: Bent Line 8">
              <a:extLst>
                <a:ext uri="{FF2B5EF4-FFF2-40B4-BE49-F238E27FC236}">
                  <a16:creationId xmlns:a16="http://schemas.microsoft.com/office/drawing/2014/main" id="{A0467B10-1028-046D-476C-1E3BF701CE83}"/>
                </a:ext>
              </a:extLst>
            </p:cNvPr>
            <p:cNvSpPr/>
            <p:nvPr/>
          </p:nvSpPr>
          <p:spPr>
            <a:xfrm flipH="1">
              <a:off x="3992980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4125"/>
                <a:gd name="adj6" fmla="val 2129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tx1"/>
                  </a:solidFill>
                </a:rPr>
                <a:t>Shift per </a:t>
              </a:r>
              <a:r>
                <a:rPr lang="fr-FR" sz="1050" dirty="0" err="1">
                  <a:solidFill>
                    <a:schemeClr val="tx1"/>
                  </a:solidFill>
                </a:rPr>
                <a:t>channel</a:t>
              </a:r>
              <a:r>
                <a:rPr lang="fr-FR" sz="1050" dirty="0">
                  <a:solidFill>
                    <a:schemeClr val="tx1"/>
                  </a:solidFill>
                </a:rPr>
                <a:t> (channels 9-16)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Callout: Bent Line 9">
              <a:extLst>
                <a:ext uri="{FF2B5EF4-FFF2-40B4-BE49-F238E27FC236}">
                  <a16:creationId xmlns:a16="http://schemas.microsoft.com/office/drawing/2014/main" id="{3E0BFED4-B788-CAF8-8202-9D20A81AE456}"/>
                </a:ext>
              </a:extLst>
            </p:cNvPr>
            <p:cNvSpPr/>
            <p:nvPr/>
          </p:nvSpPr>
          <p:spPr>
            <a:xfrm flipH="1">
              <a:off x="2403995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566"/>
                <a:gd name="adj6" fmla="val -120603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Mute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5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433FC1-BAA6-1DB4-B2CD-891F36CCA4C7}"/>
              </a:ext>
            </a:extLst>
          </p:cNvPr>
          <p:cNvGrpSpPr/>
          <p:nvPr/>
        </p:nvGrpSpPr>
        <p:grpSpPr>
          <a:xfrm>
            <a:off x="2320953" y="2239860"/>
            <a:ext cx="7684317" cy="2639821"/>
            <a:chOff x="2320953" y="2239860"/>
            <a:chExt cx="7684317" cy="2639821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A507498-AFA7-EED9-AAA0-50F210560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2" t="8563" r="5953" b="61713"/>
            <a:stretch/>
          </p:blipFill>
          <p:spPr>
            <a:xfrm>
              <a:off x="2320953" y="2239860"/>
              <a:ext cx="7684317" cy="2038526"/>
            </a:xfrm>
            <a:prstGeom prst="rect">
              <a:avLst/>
            </a:prstGeom>
          </p:spPr>
        </p:pic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4BE6B745-60A1-A50B-DEDC-ED8575CF749F}"/>
                </a:ext>
              </a:extLst>
            </p:cNvPr>
            <p:cNvSpPr/>
            <p:nvPr/>
          </p:nvSpPr>
          <p:spPr>
            <a:xfrm>
              <a:off x="6159015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9059"/>
                <a:gd name="adj6" fmla="val -171388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Next marker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Callout: Bent Line 7">
              <a:extLst>
                <a:ext uri="{FF2B5EF4-FFF2-40B4-BE49-F238E27FC236}">
                  <a16:creationId xmlns:a16="http://schemas.microsoft.com/office/drawing/2014/main" id="{83AFD822-75AC-E078-96E1-A4F9C3FD0978}"/>
                </a:ext>
              </a:extLst>
            </p:cNvPr>
            <p:cNvSpPr/>
            <p:nvPr/>
          </p:nvSpPr>
          <p:spPr>
            <a:xfrm>
              <a:off x="4340980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9059"/>
                <a:gd name="adj6" fmla="val -3621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Previous</a:t>
              </a:r>
              <a:r>
                <a:rPr lang="fr-FR" sz="1600" dirty="0">
                  <a:solidFill>
                    <a:schemeClr val="tx1"/>
                  </a:solidFill>
                </a:rPr>
                <a:t> marker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Callout: Bent Line 9">
              <a:extLst>
                <a:ext uri="{FF2B5EF4-FFF2-40B4-BE49-F238E27FC236}">
                  <a16:creationId xmlns:a16="http://schemas.microsoft.com/office/drawing/2014/main" id="{3E0BFED4-B788-CAF8-8202-9D20A81AE456}"/>
                </a:ext>
              </a:extLst>
            </p:cNvPr>
            <p:cNvSpPr/>
            <p:nvPr/>
          </p:nvSpPr>
          <p:spPr>
            <a:xfrm flipH="1">
              <a:off x="2403995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5164"/>
                <a:gd name="adj6" fmla="val -1604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Set marker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86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B975F-174A-40CC-2B84-33F9ECF3A406}"/>
              </a:ext>
            </a:extLst>
          </p:cNvPr>
          <p:cNvGrpSpPr/>
          <p:nvPr/>
        </p:nvGrpSpPr>
        <p:grpSpPr>
          <a:xfrm>
            <a:off x="2320953" y="2239860"/>
            <a:ext cx="7684317" cy="2639821"/>
            <a:chOff x="2320953" y="2239860"/>
            <a:chExt cx="7684317" cy="2639821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A507498-AFA7-EED9-AAA0-50F210560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2" t="8563" r="5953" b="61713"/>
            <a:stretch/>
          </p:blipFill>
          <p:spPr>
            <a:xfrm>
              <a:off x="2320953" y="2239860"/>
              <a:ext cx="7684317" cy="2038526"/>
            </a:xfrm>
            <a:prstGeom prst="rect">
              <a:avLst/>
            </a:prstGeom>
          </p:spPr>
        </p:pic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4BE6B745-60A1-A50B-DEDC-ED8575CF749F}"/>
                </a:ext>
              </a:extLst>
            </p:cNvPr>
            <p:cNvSpPr/>
            <p:nvPr/>
          </p:nvSpPr>
          <p:spPr>
            <a:xfrm>
              <a:off x="6159015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1916"/>
                <a:gd name="adj6" fmla="val -171388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SAVE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Callout: Bent Line 7">
              <a:extLst>
                <a:ext uri="{FF2B5EF4-FFF2-40B4-BE49-F238E27FC236}">
                  <a16:creationId xmlns:a16="http://schemas.microsoft.com/office/drawing/2014/main" id="{83AFD822-75AC-E078-96E1-A4F9C3FD0978}"/>
                </a:ext>
              </a:extLst>
            </p:cNvPr>
            <p:cNvSpPr/>
            <p:nvPr/>
          </p:nvSpPr>
          <p:spPr>
            <a:xfrm>
              <a:off x="4340980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5423"/>
                <a:gd name="adj6" fmla="val -3621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PLAY / LOAD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Callout: Bent Line 9">
              <a:extLst>
                <a:ext uri="{FF2B5EF4-FFF2-40B4-BE49-F238E27FC236}">
                  <a16:creationId xmlns:a16="http://schemas.microsoft.com/office/drawing/2014/main" id="{3E0BFED4-B788-CAF8-8202-9D20A81AE456}"/>
                </a:ext>
              </a:extLst>
            </p:cNvPr>
            <p:cNvSpPr/>
            <p:nvPr/>
          </p:nvSpPr>
          <p:spPr>
            <a:xfrm flipH="1">
              <a:off x="2403995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1528"/>
                <a:gd name="adj6" fmla="val -15299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STOP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1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C62529-6556-F437-A14F-DC9FF523F8D7}"/>
              </a:ext>
            </a:extLst>
          </p:cNvPr>
          <p:cNvGrpSpPr/>
          <p:nvPr/>
        </p:nvGrpSpPr>
        <p:grpSpPr>
          <a:xfrm>
            <a:off x="2320953" y="2239860"/>
            <a:ext cx="7684317" cy="2639821"/>
            <a:chOff x="2320953" y="2239860"/>
            <a:chExt cx="7684317" cy="2639821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A507498-AFA7-EED9-AAA0-50F210560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2" t="8563" r="5953" b="61713"/>
            <a:stretch/>
          </p:blipFill>
          <p:spPr>
            <a:xfrm>
              <a:off x="2320953" y="2239860"/>
              <a:ext cx="7684317" cy="2038526"/>
            </a:xfrm>
            <a:prstGeom prst="rect">
              <a:avLst/>
            </a:prstGeom>
          </p:spPr>
        </p:pic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4BE6B745-60A1-A50B-DEDC-ED8575CF749F}"/>
                </a:ext>
              </a:extLst>
            </p:cNvPr>
            <p:cNvSpPr/>
            <p:nvPr/>
          </p:nvSpPr>
          <p:spPr>
            <a:xfrm>
              <a:off x="6159015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6461"/>
                <a:gd name="adj6" fmla="val -30507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Shift key for &lt;&lt; &gt;&gt;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Callout: Bent Line 7">
              <a:extLst>
                <a:ext uri="{FF2B5EF4-FFF2-40B4-BE49-F238E27FC236}">
                  <a16:creationId xmlns:a16="http://schemas.microsoft.com/office/drawing/2014/main" id="{83AFD822-75AC-E078-96E1-A4F9C3FD0978}"/>
                </a:ext>
              </a:extLst>
            </p:cNvPr>
            <p:cNvSpPr/>
            <p:nvPr/>
          </p:nvSpPr>
          <p:spPr>
            <a:xfrm>
              <a:off x="2598883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4124"/>
                <a:gd name="adj6" fmla="val 16814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BPM -</a:t>
              </a:r>
              <a:br>
                <a:rPr lang="fr-FR" sz="1400" dirty="0">
                  <a:solidFill>
                    <a:schemeClr val="tx1"/>
                  </a:solidFill>
                </a:rPr>
              </a:br>
              <a:r>
                <a:rPr lang="fr-FR" sz="1400" dirty="0">
                  <a:solidFill>
                    <a:schemeClr val="tx1"/>
                  </a:solidFill>
                </a:rPr>
                <a:t>Shift: Vol -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llout: Bent Line 4">
              <a:extLst>
                <a:ext uri="{FF2B5EF4-FFF2-40B4-BE49-F238E27FC236}">
                  <a16:creationId xmlns:a16="http://schemas.microsoft.com/office/drawing/2014/main" id="{0E9273F3-E1B0-BC43-6C95-99B8C983DD53}"/>
                </a:ext>
              </a:extLst>
            </p:cNvPr>
            <p:cNvSpPr/>
            <p:nvPr/>
          </p:nvSpPr>
          <p:spPr>
            <a:xfrm>
              <a:off x="4074613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5423"/>
                <a:gd name="adj6" fmla="val -7430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BPM +</a:t>
              </a:r>
              <a:br>
                <a:rPr lang="fr-FR" sz="1400" dirty="0">
                  <a:solidFill>
                    <a:schemeClr val="tx1"/>
                  </a:solidFill>
                </a:rPr>
              </a:br>
              <a:r>
                <a:rPr lang="fr-FR" sz="1400" dirty="0">
                  <a:solidFill>
                    <a:schemeClr val="tx1"/>
                  </a:solidFill>
                </a:rPr>
                <a:t>Shift: Vol +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6BF9FC-9F40-16A5-39DB-F34E75DFC575}"/>
              </a:ext>
            </a:extLst>
          </p:cNvPr>
          <p:cNvGrpSpPr/>
          <p:nvPr/>
        </p:nvGrpSpPr>
        <p:grpSpPr>
          <a:xfrm>
            <a:off x="2320953" y="2239860"/>
            <a:ext cx="7684317" cy="2639821"/>
            <a:chOff x="2320953" y="2239860"/>
            <a:chExt cx="7684317" cy="2639821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A507498-AFA7-EED9-AAA0-50F210560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2" t="8563" r="5953" b="61713"/>
            <a:stretch/>
          </p:blipFill>
          <p:spPr>
            <a:xfrm>
              <a:off x="2320953" y="2239860"/>
              <a:ext cx="7684317" cy="2038526"/>
            </a:xfrm>
            <a:prstGeom prst="rect">
              <a:avLst/>
            </a:prstGeom>
          </p:spPr>
        </p:pic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4BE6B745-60A1-A50B-DEDC-ED8575CF749F}"/>
                </a:ext>
              </a:extLst>
            </p:cNvPr>
            <p:cNvSpPr/>
            <p:nvPr/>
          </p:nvSpPr>
          <p:spPr>
            <a:xfrm>
              <a:off x="3058936" y="4272708"/>
              <a:ext cx="1055490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6461"/>
                <a:gd name="adj6" fmla="val -22918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Shift key for &lt; &gt;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Callout: Bent Line 7">
              <a:extLst>
                <a:ext uri="{FF2B5EF4-FFF2-40B4-BE49-F238E27FC236}">
                  <a16:creationId xmlns:a16="http://schemas.microsoft.com/office/drawing/2014/main" id="{83AFD822-75AC-E078-96E1-A4F9C3FD0978}"/>
                </a:ext>
              </a:extLst>
            </p:cNvPr>
            <p:cNvSpPr/>
            <p:nvPr/>
          </p:nvSpPr>
          <p:spPr>
            <a:xfrm>
              <a:off x="4551080" y="4272708"/>
              <a:ext cx="1161039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78839"/>
                <a:gd name="adj6" fmla="val -14503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>
                  <a:solidFill>
                    <a:schemeClr val="tx1"/>
                  </a:solidFill>
                </a:rPr>
                <a:t>Previous</a:t>
              </a:r>
              <a:r>
                <a:rPr lang="fr-FR" sz="1050" dirty="0">
                  <a:solidFill>
                    <a:schemeClr val="tx1"/>
                  </a:solidFill>
                </a:rPr>
                <a:t> MIDI </a:t>
              </a:r>
              <a:r>
                <a:rPr lang="fr-FR" sz="1050" dirty="0" err="1">
                  <a:solidFill>
                    <a:schemeClr val="tx1"/>
                  </a:solidFill>
                </a:rPr>
                <a:t>song</a:t>
              </a:r>
              <a:br>
                <a:rPr lang="fr-FR" sz="1050" dirty="0">
                  <a:solidFill>
                    <a:schemeClr val="tx1"/>
                  </a:solidFill>
                </a:rPr>
              </a:br>
              <a:r>
                <a:rPr lang="fr-FR" sz="1050" dirty="0">
                  <a:solidFill>
                    <a:schemeClr val="tx1"/>
                  </a:solidFill>
                </a:rPr>
                <a:t>shift: </a:t>
              </a:r>
              <a:r>
                <a:rPr lang="fr-FR" sz="1050" dirty="0" err="1">
                  <a:solidFill>
                    <a:schemeClr val="tx1"/>
                  </a:solidFill>
                </a:rPr>
                <a:t>previous</a:t>
              </a:r>
              <a:r>
                <a:rPr lang="fr-FR" sz="1050" dirty="0">
                  <a:solidFill>
                    <a:schemeClr val="tx1"/>
                  </a:solidFill>
                </a:rPr>
                <a:t> </a:t>
              </a:r>
              <a:r>
                <a:rPr lang="fr-FR" sz="1050" dirty="0" err="1">
                  <a:solidFill>
                    <a:schemeClr val="tx1"/>
                  </a:solidFill>
                </a:rPr>
                <a:t>soundfont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Callout: Bent Line 4">
              <a:extLst>
                <a:ext uri="{FF2B5EF4-FFF2-40B4-BE49-F238E27FC236}">
                  <a16:creationId xmlns:a16="http://schemas.microsoft.com/office/drawing/2014/main" id="{0E9273F3-E1B0-BC43-6C95-99B8C983DD53}"/>
                </a:ext>
              </a:extLst>
            </p:cNvPr>
            <p:cNvSpPr/>
            <p:nvPr/>
          </p:nvSpPr>
          <p:spPr>
            <a:xfrm>
              <a:off x="6102311" y="4272708"/>
              <a:ext cx="1161039" cy="606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78755"/>
                <a:gd name="adj6" fmla="val -24193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Next MIDI </a:t>
              </a:r>
              <a:r>
                <a:rPr lang="fr-FR" sz="1200" dirty="0" err="1">
                  <a:solidFill>
                    <a:schemeClr val="tx1"/>
                  </a:solidFill>
                </a:rPr>
                <a:t>song</a:t>
              </a:r>
              <a:endParaRPr lang="fr-FR" sz="12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Shift: </a:t>
              </a:r>
              <a:r>
                <a:rPr lang="fr-FR" sz="1200" dirty="0" err="1">
                  <a:solidFill>
                    <a:schemeClr val="tx1"/>
                  </a:solidFill>
                </a:rPr>
                <a:t>next</a:t>
              </a:r>
              <a:r>
                <a:rPr lang="fr-FR" sz="1200" dirty="0">
                  <a:solidFill>
                    <a:schemeClr val="tx1"/>
                  </a:solidFill>
                </a:rPr>
                <a:t> </a:t>
              </a:r>
              <a:r>
                <a:rPr lang="fr-FR" sz="1200" dirty="0" err="1">
                  <a:solidFill>
                    <a:schemeClr val="tx1"/>
                  </a:solidFill>
                </a:rPr>
                <a:t>soundfont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5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</cp:revision>
  <dcterms:created xsi:type="dcterms:W3CDTF">2023-01-18T15:28:10Z</dcterms:created>
  <dcterms:modified xsi:type="dcterms:W3CDTF">2023-01-23T17:03:53Z</dcterms:modified>
</cp:coreProperties>
</file>