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B455B6-2D64-4041-860B-1279C3BF69CB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1229D4-CF7C-42B2-9C41-164AC145581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GIẢI THÍCH THUẬT TOÁN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SCHOOL BUS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648200"/>
            <a:ext cx="4739640" cy="1828800"/>
          </a:xfrm>
        </p:spPr>
        <p:txBody>
          <a:bodyPr>
            <a:normAutofit lnSpcReduction="10000"/>
          </a:bodyPr>
          <a:lstStyle/>
          <a:p>
            <a:r>
              <a:rPr lang="en-US" b="1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84632" indent="-457200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CN14A</a:t>
            </a:r>
          </a:p>
          <a:p>
            <a:pPr marL="484632" indent="-457200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CN14A</a:t>
            </a:r>
          </a:p>
          <a:p>
            <a:pPr marL="484632" indent="-457200"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CN14A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01091"/>
            <a:ext cx="4048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Solution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show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848599" cy="5410200"/>
          </a:xfrm>
        </p:spPr>
      </p:pic>
    </p:spTree>
    <p:extLst>
      <p:ext uri="{BB962C8B-B14F-4D97-AF65-F5344CB8AC3E}">
        <p14:creationId xmlns:p14="http://schemas.microsoft.com/office/powerpoint/2010/main" val="42943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KẾT QUẢ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924799" cy="5334000"/>
          </a:xfrm>
        </p:spPr>
      </p:pic>
    </p:spTree>
    <p:extLst>
      <p:ext uri="{BB962C8B-B14F-4D97-AF65-F5344CB8AC3E}">
        <p14:creationId xmlns:p14="http://schemas.microsoft.com/office/powerpoint/2010/main" val="329457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Map API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webBrowser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load map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txt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click RESULT.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InvokeScript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Polyline</a:t>
            </a:r>
            <a:endParaRPr 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TongBus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27" y="1295400"/>
            <a:ext cx="6096000" cy="3830934"/>
          </a:xfrm>
        </p:spPr>
      </p:pic>
      <p:sp>
        <p:nvSpPr>
          <p:cNvPr id="5" name="TextBox 4"/>
          <p:cNvSpPr txBox="1"/>
          <p:nvPr/>
        </p:nvSpPr>
        <p:spPr>
          <a:xfrm>
            <a:off x="990600" y="1579418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file buses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799" y="5181600"/>
            <a:ext cx="8177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lines[i]  =  “1#30”,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lines[i].Split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‘#‘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tam[0]  =  “1_”, tam[1]  =  “30”.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StringSplitOptions.RemoveEmptyEntries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507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StudentInStation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71600"/>
            <a:ext cx="6019800" cy="3962400"/>
          </a:xfrm>
        </p:spPr>
      </p:pic>
      <p:sp>
        <p:nvSpPr>
          <p:cNvPr id="6" name="TextBox 5"/>
          <p:cNvSpPr txBox="1"/>
          <p:nvPr/>
        </p:nvSpPr>
        <p:spPr>
          <a:xfrm>
            <a:off x="990600" y="1579418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file station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698775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load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Map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1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KCTG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71600"/>
            <a:ext cx="6001577" cy="3658111"/>
          </a:xfrm>
        </p:spPr>
      </p:pic>
      <p:sp>
        <p:nvSpPr>
          <p:cNvPr id="5" name="TextBox 4"/>
          <p:cNvSpPr txBox="1"/>
          <p:nvPr/>
        </p:nvSpPr>
        <p:spPr>
          <a:xfrm>
            <a:off x="990600" y="1579418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file distance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927" y="549569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183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Solution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7848600" cy="4648200"/>
          </a:xfrm>
        </p:spPr>
      </p:pic>
      <p:sp>
        <p:nvSpPr>
          <p:cNvPr id="5" name="TextBox 4"/>
          <p:cNvSpPr txBox="1"/>
          <p:nvPr/>
        </p:nvSpPr>
        <p:spPr>
          <a:xfrm>
            <a:off x="1295400" y="118693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Solution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543800" cy="4724400"/>
          </a:xfrm>
        </p:spPr>
      </p:pic>
      <p:sp>
        <p:nvSpPr>
          <p:cNvPr id="5" name="TextBox 4"/>
          <p:cNvSpPr txBox="1"/>
          <p:nvPr/>
        </p:nvSpPr>
        <p:spPr>
          <a:xfrm>
            <a:off x="1447800" y="1371600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17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Solution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run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7848600" cy="4267200"/>
          </a:xfrm>
        </p:spPr>
      </p:pic>
      <p:sp>
        <p:nvSpPr>
          <p:cNvPr id="5" name="TextBox 4"/>
          <p:cNvSpPr txBox="1"/>
          <p:nvPr/>
        </p:nvSpPr>
        <p:spPr>
          <a:xfrm>
            <a:off x="1371600" y="1408607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đệ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Bus:</a:t>
            </a:r>
            <a:endParaRPr lang="en-US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2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Solution –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run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848600" cy="4267200"/>
          </a:xfrm>
        </p:spPr>
      </p:pic>
      <p:sp>
        <p:nvSpPr>
          <p:cNvPr id="5" name="TextBox 4"/>
          <p:cNvSpPr txBox="1"/>
          <p:nvPr/>
        </p:nvSpPr>
        <p:spPr>
          <a:xfrm>
            <a:off x="1219200" y="6008132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rường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time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ngồi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01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Solution –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run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7848600" cy="4343400"/>
          </a:xfrm>
        </p:spPr>
      </p:pic>
      <p:sp>
        <p:nvSpPr>
          <p:cNvPr id="5" name="TextBox 4"/>
          <p:cNvSpPr txBox="1"/>
          <p:nvPr/>
        </p:nvSpPr>
        <p:spPr>
          <a:xfrm>
            <a:off x="1143000" y="144998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fix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28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149</TotalTime>
  <Words>234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GIẢI THÍCH THUẬT TOÁN SCHOOL BUS</vt:lpstr>
      <vt:lpstr>Class TongBus</vt:lpstr>
      <vt:lpstr>Class StudentInStation</vt:lpstr>
      <vt:lpstr>Class KCTG</vt:lpstr>
      <vt:lpstr>Class Solution</vt:lpstr>
      <vt:lpstr>Class Solution</vt:lpstr>
      <vt:lpstr>Class Solution – Hàm run</vt:lpstr>
      <vt:lpstr>Class Solution – Hàm run</vt:lpstr>
      <vt:lpstr>Class Solution – Hàm run</vt:lpstr>
      <vt:lpstr>Class Solution – Hàm show</vt:lpstr>
      <vt:lpstr>KẾT QUẢ</vt:lpstr>
      <vt:lpstr>Map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THÍCH THUẬT TOÁN SCHOOL BUS</dc:title>
  <dc:creator>Thanh Huy</dc:creator>
  <cp:lastModifiedBy>Thanh Huy</cp:lastModifiedBy>
  <cp:revision>26</cp:revision>
  <dcterms:created xsi:type="dcterms:W3CDTF">2016-11-26T05:50:28Z</dcterms:created>
  <dcterms:modified xsi:type="dcterms:W3CDTF">2016-11-26T09:48:16Z</dcterms:modified>
</cp:coreProperties>
</file>