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16B75-A375-4B1B-AA1D-39774B7A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07850-226C-4511-A4D6-07E12B6E9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61130-E789-4B02-A38E-41C1A60B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2BAF9-8453-43D9-BA8E-21568F3E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6027B-40A6-4FB1-AD97-AE5FE6DB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2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943A-364F-4970-AF94-195E846D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7CD97-4908-4058-8A3C-14EA3DD9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E2C80-D424-4BD3-B69C-BA4E0CD4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67F25-0D13-43EC-9EF2-65A00DA1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36F81-1BFD-4E89-9B75-506912D9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B89C8A-DF8A-4F94-B24B-64999E329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0FDC0-DBD1-4E74-87B0-4D7EEA838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5F8EE-2615-4A65-A630-8CC8C10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556950-3483-4374-A1ED-8EA83107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CC87C-7EEC-4B7F-86D1-3D7E493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326B7-2596-4D0C-9CAE-4F55DAEA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78D14-62EA-4DD3-AA8F-D56B243D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C5E08-2514-4E68-B572-ED19223F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FE284-940E-4424-92C7-6C19043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8D783-642D-413F-8986-2863AA2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52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37A4-0074-4DFB-9599-D884C4BF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60811-B067-4D4E-8D5E-07CF56B90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CB492-790D-4B99-A7FD-4E311B94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D259E-13FA-478A-852F-14E7F8B3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4391F-06D2-4EB4-B419-2F85ED74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5BA9D-0287-4CB7-98A3-E8DB5B98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428D-8E0E-4933-9706-D70DFD11D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FF01-5DAA-4E9F-9CFF-3D4157E2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41F92D-3934-4479-A86A-D9AFBE6E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8133B-84A9-41AF-820D-133838A0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8F8A20-A13A-4F03-8C4A-DAC28DC0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8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F87A-B325-4D4C-8205-172432F0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C6EB7-204D-4AD3-B3C0-988FDBB6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B1BF1-1901-4BAA-ADDC-51A0D0E9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1FB105-BEBB-4E07-94AC-C285F796D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582776-B725-457A-9BDD-7E8F3B327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C443F-ACF0-447F-8BC6-1C6B646E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7D6076-C098-474E-916B-A3FEC147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F346C2-4CF0-4D04-94A8-B2C70B4A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81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8D27-5770-411F-83E7-B0A61E84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0C09B1-2CCF-4244-BFE5-79892590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6EE97C-A8D6-44E3-8B03-B66C2A1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A745D7-A8EA-48C5-8CAB-A57444D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FA060C-9069-4957-A7AF-FF6C4CDF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3AA734-DBAF-40AD-A249-6EF3C69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CD4D6-7C1F-4C5C-894E-8B811235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7DABA-BD94-4FEC-8406-1B3C685C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B6D58-E6D6-4330-A6A9-75C24857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A6C2A3-8AAD-498A-A497-D2E6E0C34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E5050-5AD3-4B37-BA64-264296D4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25726-41DA-460A-8B3B-B36973C2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0C4F6-5015-4399-B5CD-801C113A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B6D67-0140-4B8B-8E43-C07D106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9FE77B-9898-4716-A7AA-9638D02DD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16DE7-1B35-43D1-9181-9FDBD8159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66384-6CE9-42F8-B980-C7DB9D92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D6F64-DF75-4D2E-8691-BE4B99D3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5EEBD-96A2-4C81-A11A-2161C516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6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25A901-28DA-4A0E-B2FF-4574F156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769A-1600-489D-854C-CC83C06E5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6BF92-842D-4919-B858-B0099FE8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20B0-BA65-4C37-8991-558034389357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973A-57B4-48F1-BBB0-0F5ABC5B3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82DB2-3A69-4D46-975D-19612440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1DA7-BE19-4ADE-B508-B662C21B2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3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B598A6DF-15A0-40D5-970F-13DBCF465953}"/>
              </a:ext>
            </a:extLst>
          </p:cNvPr>
          <p:cNvSpPr txBox="1"/>
          <p:nvPr/>
        </p:nvSpPr>
        <p:spPr>
          <a:xfrm>
            <a:off x="805991" y="1958096"/>
            <a:ext cx="1058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Pricing-based water distribution control under water scarcity condition</a:t>
            </a:r>
          </a:p>
          <a:p>
            <a:pPr algn="ctr"/>
            <a:endParaRPr lang="en-US" altLang="zh-CN" sz="2400" b="0" i="0" u="none" strike="noStrike" baseline="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117010053 Ding Laiyan</a:t>
            </a:r>
          </a:p>
          <a:p>
            <a:pPr algn="ctr"/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116010215 Wang </a:t>
            </a:r>
            <a:r>
              <a:rPr lang="en-US" altLang="zh-CN" sz="200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Jinyu</a:t>
            </a:r>
            <a:endParaRPr lang="en-US" altLang="zh-CN" sz="20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0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2D25-9524-489C-8884-187523A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Distribution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6D00C06-B7FE-4013-858E-A14FDC726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138CD74-40BC-455A-8284-86C6F4B62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614A6EF-08A2-4A32-AAB7-FFF24B139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DEE45B-AB6F-4A8D-B3BF-6D8D8FEB9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4980"/>
            <a:ext cx="6922417" cy="361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AF38B94-BE24-4157-9BE7-19378E7ADB99}"/>
              </a:ext>
            </a:extLst>
          </p:cNvPr>
          <p:cNvSpPr txBox="1"/>
          <p:nvPr/>
        </p:nvSpPr>
        <p:spPr>
          <a:xfrm>
            <a:off x="8579963" y="3429000"/>
            <a:ext cx="3231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factors:</a:t>
            </a:r>
          </a:p>
          <a:p>
            <a:r>
              <a:rPr lang="en-US" altLang="zh-CN" dirty="0"/>
              <a:t>Frictions</a:t>
            </a:r>
          </a:p>
          <a:p>
            <a:r>
              <a:rPr lang="en-US" altLang="zh-CN" dirty="0"/>
              <a:t>control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4FC144-D444-415D-BD1E-640654135874}"/>
              </a:ext>
            </a:extLst>
          </p:cNvPr>
          <p:cNvSpPr txBox="1"/>
          <p:nvPr/>
        </p:nvSpPr>
        <p:spPr>
          <a:xfrm>
            <a:off x="914400" y="1638836"/>
            <a:ext cx="98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 – i.e., to provide consumers with water at required pressures and flows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72D25-9524-489C-8884-187523A5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Distribution Network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6D00C06-B7FE-4013-858E-A14FDC726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138CD74-40BC-455A-8284-86C6F4B621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614A6EF-08A2-4A32-AAB7-FFF24B1399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DC6E6-488B-4D90-ACE0-142140B4B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319"/>
            <a:ext cx="6305378" cy="54204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C8C178-DD93-4D57-B587-09F02DC28B5B}"/>
              </a:ext>
            </a:extLst>
          </p:cNvPr>
          <p:cNvSpPr txBox="1"/>
          <p:nvPr/>
        </p:nvSpPr>
        <p:spPr>
          <a:xfrm>
            <a:off x="7867662" y="2104072"/>
            <a:ext cx="2762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problem: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living at the end of pipe suffer from disadvantage of less water flow.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EF316-03F4-4ACB-B8F1-78B252AABA7D}"/>
              </a:ext>
            </a:extLst>
          </p:cNvPr>
          <p:cNvSpPr txBox="1"/>
          <p:nvPr/>
        </p:nvSpPr>
        <p:spPr>
          <a:xfrm>
            <a:off x="7850380" y="46324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Kampala, Uganda (</a:t>
            </a:r>
            <a:r>
              <a:rPr lang="en-US" altLang="zh-CN" b="0" i="0" u="none" strike="noStrike" dirty="0">
                <a:solidFill>
                  <a:srgbClr val="0952A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NWSC 2007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3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D48D1-4166-4A2B-B116-787E943F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D7A37D-2526-48EE-B4CC-0E18C720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restrict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Restrictor to be installed on the existing water meter.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Two water staff members are present at each installation.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Only three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minute restrictors be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9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391A6-6F1B-45ED-BEFE-29EDDF8D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Solution--pricing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0E8C1-AD24-4861-AA89-8172825D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4" y="1690688"/>
            <a:ext cx="591502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B3D45D-32E3-46DE-9990-96E52DD4D219}"/>
                  </a:ext>
                </a:extLst>
              </p:cNvPr>
              <p:cNvSpPr txBox="1"/>
              <p:nvPr/>
            </p:nvSpPr>
            <p:spPr>
              <a:xfrm>
                <a:off x="1293829" y="4144222"/>
                <a:ext cx="6094428" cy="688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Goal: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≥0,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ℐ</m:t>
                        </m:r>
                      </m:sub>
                    </m:sSub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 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𝑆𝑊</m:t>
                    </m:r>
                    <m:d>
                      <m:d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 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B3D45D-32E3-46DE-9990-96E52DD4D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29" y="4144222"/>
                <a:ext cx="6094428" cy="688394"/>
              </a:xfrm>
              <a:prstGeom prst="rect">
                <a:avLst/>
              </a:prstGeom>
              <a:blipFill>
                <a:blip r:embed="rId3"/>
                <a:stretch>
                  <a:fillRect l="-800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78AB10-16CE-4F40-955B-92205E0CB5E5}"/>
                  </a:ext>
                </a:extLst>
              </p:cNvPr>
              <p:cNvSpPr txBox="1"/>
              <p:nvPr/>
            </p:nvSpPr>
            <p:spPr>
              <a:xfrm>
                <a:off x="5564172" y="4326836"/>
                <a:ext cx="6094428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12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&amp;0    &amp;&amp;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&amp;1+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>
                                  <a:effectLst/>
                                  <a:latin typeface="Georgia" panose="02040502050405020303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dirty="0">
                  <a:effectLst/>
                  <a:latin typeface="Georgia" panose="02040502050405020303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78AB10-16CE-4F40-955B-92205E0C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172" y="4326836"/>
                <a:ext cx="6094428" cy="323165"/>
              </a:xfrm>
              <a:prstGeom prst="rect">
                <a:avLst/>
              </a:prstGeom>
              <a:blipFill>
                <a:blip r:embed="rId4"/>
                <a:stretch>
                  <a:fillRect t="-537736" b="-632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BE97A3-68E1-4AC0-9255-8A279805B63F}"/>
                  </a:ext>
                </a:extLst>
              </p:cNvPr>
              <p:cNvSpPr txBox="1"/>
              <p:nvPr/>
            </p:nvSpPr>
            <p:spPr>
              <a:xfrm>
                <a:off x="1623768" y="4635368"/>
                <a:ext cx="6094428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CBE97A3-68E1-4AC0-9255-8A279805B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68" y="4635368"/>
                <a:ext cx="6094428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773F723-F55E-4488-8B99-8D56A62ECC47}"/>
              </a:ext>
            </a:extLst>
          </p:cNvPr>
          <p:cNvSpPr txBox="1"/>
          <p:nvPr/>
        </p:nvSpPr>
        <p:spPr>
          <a:xfrm>
            <a:off x="1293828" y="5450770"/>
            <a:ext cx="9443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Lai P, Courcoubetis C, Duan L, et al. Economic Controls for Smart Water Distribution Networks Undergoing Supply Failures[J]. IEEE Transactions on Network Science and Engineering, 2020, 8(1): 555-574.</a:t>
            </a:r>
          </a:p>
        </p:txBody>
      </p:sp>
    </p:spTree>
    <p:extLst>
      <p:ext uri="{BB962C8B-B14F-4D97-AF65-F5344CB8AC3E}">
        <p14:creationId xmlns:p14="http://schemas.microsoft.com/office/powerpoint/2010/main" val="82429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3690-B68D-44CE-98F2-DC81DCC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CDC72-BF99-4948-8375-0D307A77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different utility functions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bargaining and compensation between users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194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Georgia</vt:lpstr>
      <vt:lpstr>Times New Roman</vt:lpstr>
      <vt:lpstr>Office 主题​​</vt:lpstr>
      <vt:lpstr>PowerPoint 演示文稿</vt:lpstr>
      <vt:lpstr>Water Distribution Network</vt:lpstr>
      <vt:lpstr>Water Distribution Network</vt:lpstr>
      <vt:lpstr>Existing methods</vt:lpstr>
      <vt:lpstr>Another Solution--pricing</vt:lpstr>
      <vt:lpstr>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940840198@qq.com</dc:creator>
  <cp:lastModifiedBy>940840198@qq.com</cp:lastModifiedBy>
  <cp:revision>8</cp:revision>
  <dcterms:created xsi:type="dcterms:W3CDTF">2021-10-18T12:07:18Z</dcterms:created>
  <dcterms:modified xsi:type="dcterms:W3CDTF">2021-10-20T13:34:46Z</dcterms:modified>
</cp:coreProperties>
</file>