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9"/>
  </p:normalViewPr>
  <p:slideViewPr>
    <p:cSldViewPr snapToGrid="0" snapToObjects="1">
      <p:cViewPr varScale="1">
        <p:scale>
          <a:sx n="109" d="100"/>
          <a:sy n="109" d="100"/>
        </p:scale>
        <p:origin x="2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&lt;дата/время&gt;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&lt;нижний колонтитул&gt;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0A418B6A-FE10-400A-937F-42E5D6CE6742}" type="slidenum"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tutsplus.com/ru/articles/getting-started-with-react--cms-25031" TargetMode="External"/><Relationship Id="rId4" Type="http://schemas.openxmlformats.org/officeDocument/2006/relationships/hyperlink" Target="https://reactjs.org/tutorial/tutorial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jsraccoon.ru/react-intr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facebook/react" TargetMode="External"/><Relationship Id="rId3" Type="http://schemas.openxmlformats.org/officeDocument/2006/relationships/hyperlink" Target="https://reactjs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627840" y="2354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</a:t>
            </a:r>
            <a:r>
              <a:rPr lang="ru-RU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JS</a:t>
            </a: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Основы основ</a:t>
            </a:r>
          </a:p>
        </p:txBody>
      </p:sp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3096000" y="3817486"/>
            <a:ext cx="4135320" cy="3261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Начало работы</a:t>
            </a:r>
          </a:p>
        </p:txBody>
      </p:sp>
      <p:sp>
        <p:nvSpPr>
          <p:cNvPr id="5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Picture 59"/>
          <p:cNvPicPr/>
          <p:nvPr/>
        </p:nvPicPr>
        <p:blipFill>
          <a:blip r:embed="rId2"/>
          <a:stretch/>
        </p:blipFill>
        <p:spPr>
          <a:xfrm>
            <a:off x="513360" y="1752840"/>
            <a:ext cx="9278640" cy="534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Начало работы</a:t>
            </a:r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507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рендеринга элемента на веб-странице применяется метод </a:t>
            </a:r>
            <a:r>
              <a:rPr lang="ru-RU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ReactDOM.render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(), который принимает два параметра.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Первый параметр представляет компонент, который мы хотим </a:t>
            </a:r>
            <a:r>
              <a:rPr lang="ru-RU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оторазить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на веб-странице. В данном случае это обычный заголовок.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 этот метод передается элемент, который надо добавить на веб-страницу. Второй параметр - это тот элемент веб-страницы, в котором будет производиться рендеринг компонента из первого параметра. В данном случае это элемент &lt;</a:t>
            </a:r>
            <a:r>
              <a:rPr lang="ru-RU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div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="</a:t>
            </a:r>
            <a:r>
              <a:rPr lang="ru-RU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"&gt;.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Этот как раз тот элемент, в который и будет помещаться заголовок.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Установка</a:t>
            </a:r>
          </a:p>
        </p:txBody>
      </p:sp>
      <p:sp>
        <p:nvSpPr>
          <p:cNvPr id="6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Существует несколько способов использования React.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Официально рекомендуемый способ - из npm или Facebook CDN, но дополнительно вы можете клонировать из git и создавать свои собственные сборки.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Также вы можете использовать стартовый комплект или сэкономить время с помощью генератора каркаса приложения от Yeoman.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Использование CDN для Facebook</a:t>
            </a:r>
          </a:p>
        </p:txBody>
      </p:sp>
      <p:sp>
        <p:nvSpPr>
          <p:cNvPr id="6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обеспечения быстрого доступа просто подключите библиотеки React и React Dom из CDN fb.me следующим образом: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&lt;!-- The core React library --&gt;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&lt;script src="https://fb.me/react-0.14.0.js"&gt;&lt;/script&gt;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&lt;!-- The ReactDOM Library --&gt;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&lt;script src="https://fb.me/react-dom-0.14.0.js"&gt;&lt;/script&gt;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Установка из NPM</a:t>
            </a:r>
          </a:p>
        </p:txBody>
      </p:sp>
      <p:sp>
        <p:nvSpPr>
          <p:cNvPr id="6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 руководстве React также рекомендуется использовать react и react-dom пакеты npm. Чтобы установить их в своей системе, запустите следующую команду в командной строке bash в каталоге проекта или сначала создайте новый каталог и cd в него.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npm install --save react react-dom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browserify -t babelify main.js -o bundle.js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Теперь вы сможете увидеть установку React внутри каталога node_modules.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Что такое JSX?</a:t>
            </a:r>
          </a:p>
        </p:txBody>
      </p:sp>
      <p:sp>
        <p:nvSpPr>
          <p:cNvPr id="7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JSX - синтаксис XML/HTML, который используется для визуализации HTML из кода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JavaScript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преобразует JSX в собственный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JavaScript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для браузера, а с помощью предоставленных инструментов вы можете конвертировать HTML-код существующих сайтов в JSX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Что такое JSX?</a:t>
            </a:r>
          </a:p>
        </p:txBody>
      </p:sp>
      <p:sp>
        <p:nvSpPr>
          <p:cNvPr id="7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JSX упрощает написание кода, поскольку очень похож на написание привычного HTML, но только изнутри JavaScript. В сочетании с Node это обеспечивает очень последовательный рабочий процесс.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Что такое JSX?</a:t>
            </a:r>
          </a:p>
        </p:txBody>
      </p:sp>
      <p:sp>
        <p:nvSpPr>
          <p:cNvPr id="7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JSX не требуется использовать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 вы можете просто использовать простой JS, но это очень мощный инструмент, который упрощает определение древовидных структур и назначает атрибуты, поэтому я настоятельно рекомендую его использование.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Чтобы визуализировать HTML-тег в React, просто используйте имена тегов в нижнем регистре с некоторым JSX следующим образом: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//className is used in JSX for class attribute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fooDiv = &lt;div className="foo" /&gt;;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Render where div#example is our placeholder for insertion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ReactDOM.render(fooDiv, document.getElementById('example'));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Создаем проект серез create-react-app</a:t>
            </a:r>
          </a:p>
        </p:txBody>
      </p:sp>
      <p:sp>
        <p:nvSpPr>
          <p:cNvPr id="7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npm install -g create-react-app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create-react-app my-app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cd my-app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npm start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Что такое </a:t>
            </a:r>
            <a:r>
              <a:rPr lang="ru-RU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</a:t>
            </a:r>
            <a:r>
              <a:rPr lang="ru-RU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JS</a:t>
            </a:r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 это библиотека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JavaScript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которая используется для создания пользовательского интерфейса.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Первоначально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предназначался для веба, для создания веб-сайтов, однако позже появилась платформа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Native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которая уже предназначалась для мобильных устройств.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представляется идеальный инструмент для создания масштабируемых веб-приложений.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504000" y="1769040"/>
            <a:ext cx="9071640" cy="5358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Success! Created my-app at /home/user/workspace/react/my-app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Inside that directory, you can run several commands: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npm start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Starts the development server.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npm run build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Bundles the app into static files for production.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npm test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Starts the test runner.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npm run eject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Removes this tool and copies build dependencies, configuration files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and scripts into the app directory. If you do this, you can’t go back!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suggest that you begin by typing: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cd my-app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npm start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Happy hacking!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drwxrwxr-x 5 user user 4096 май  7 16:27 my-app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user@minty ~/workspace/react $ cd my-app/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user@minty ~/workspace/react/my-app $ ls -la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132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drwxrwxr-x   5 user user  4096 май  7 16:27 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drwxrwxr-x   3 user user  4096 май  7 16:23 ..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-rw-rw-r--   1 user user   218 май  7 16:27 .gitignore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drwxrwxr-x 755 user user 28672 май  7 16:27 node_modules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-rw-rw-r--   1 user user   367 май  7 16:27 package.json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drwxrwxr-x   2 user user  4096 май  7 16:27 public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-rw-rw-r--   1 user user 80668 май  7 16:27 README.md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drwxrwxr-x   2 user user  4096 май  7 16:27 src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user@minty ~/workspace/react/my-app $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Что в проекте?</a:t>
            </a:r>
          </a:p>
        </p:txBody>
      </p:sp>
      <p:pic>
        <p:nvPicPr>
          <p:cNvPr id="84" name="Picture 83"/>
          <p:cNvPicPr/>
          <p:nvPr/>
        </p:nvPicPr>
        <p:blipFill>
          <a:blip r:embed="rId2"/>
          <a:stretch/>
        </p:blipFill>
        <p:spPr>
          <a:xfrm>
            <a:off x="2751120" y="1728000"/>
            <a:ext cx="4736880" cy="496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Структура проекта</a:t>
            </a:r>
          </a:p>
        </p:txBody>
      </p:sp>
      <p:sp>
        <p:nvSpPr>
          <p:cNvPr id="8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node_modules/ — в этой папке лежат все зависимости проекта, перечисленные в package.json и устанавливающиеся при запуске npm install.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public/ — содержимое этой папки — это то, что нужно чтобы отрендерить страницу с приложением: public/index.html — шаблон приложения и favicon.ico — фавиконка.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Структура проекта</a:t>
            </a:r>
          </a:p>
        </p:txBody>
      </p:sp>
      <p:sp>
        <p:nvSpPr>
          <p:cNvPr id="8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src/ — тут лежат все исходники, т.е. те файлы, которые мы будем непосредственно изменять.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Пожалуй, самое важное, что здесь лежит — это src/index.js — входная точка нашего проекта.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Package.json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504000" y="1769040"/>
            <a:ext cx="9071640" cy="5214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"name": "my-app",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"version": "0.1.0",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"private": true,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"dependencies": {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"react": "^16.3.2",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"react-dom": "^16.3.2",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"react-scripts": "0.9.5"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},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"devDependencies": {},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"scripts": {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"start": "react-scripts start",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"build": "react-scripts build",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"test": "react-scripts test --env=jsdom",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"eject": "react-scripts eject"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}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Индекс</a:t>
            </a:r>
          </a:p>
        </p:txBody>
      </p:sp>
      <p:sp>
        <p:nvSpPr>
          <p:cNvPr id="9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 React from 'react';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 ReactDOM from 'react-dom';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 App from './App';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 './index.css';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ReactDOM.render(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&lt;App /&gt;,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document.getElementById('root')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render() — метод ReactDOM, который принимает 2 аргумента: компонент, который надо отрендерить, и обертку, в которую надо “положить” результат. В нашем случае в качестве обертки будет элемент с id=“root”, который задан в public/index.html.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Странный тэг</a:t>
            </a:r>
          </a:p>
        </p:txBody>
      </p:sp>
      <p:sp>
        <p:nvSpPr>
          <p:cNvPr id="9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&lt;App /&gt;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это компонент App.js, объявленный при помощи JSX .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Запуск</a:t>
            </a:r>
          </a:p>
        </p:txBody>
      </p:sp>
      <p:sp>
        <p:nvSpPr>
          <p:cNvPr id="9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Npm start</a:t>
            </a:r>
          </a:p>
        </p:txBody>
      </p:sp>
      <p:sp>
        <p:nvSpPr>
          <p:cNvPr id="99" name="TextShape 3"/>
          <p:cNvSpPr txBox="1"/>
          <p:nvPr/>
        </p:nvSpPr>
        <p:spPr>
          <a:xfrm>
            <a:off x="2536920" y="3306600"/>
            <a:ext cx="5113800" cy="213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Compiled successfully!</a:t>
            </a:r>
          </a:p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app is running at:</a:t>
            </a:r>
          </a:p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http://localhost:3000/</a:t>
            </a:r>
          </a:p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 that the development build is not optimized.</a:t>
            </a: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create a production build, use npm run build.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Виртуальный DOM</a:t>
            </a:r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Вся структура веб-страницы может быть представлена с помощью DOM (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Document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)- организация элементов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html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которыми мы можем манипулировать, изменять, удалять или добавлять новые.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взаимодействия с DOM применяется язык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JavaScript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Виртуальный DOM представляет легковесную копию обычного DOM. И отличительной особенностью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является то, что данная библиотека работает именно с виртуальным DOM, а не обычным.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Что мы видим</a:t>
            </a:r>
          </a:p>
        </p:txBody>
      </p:sp>
      <p:pic>
        <p:nvPicPr>
          <p:cNvPr id="101" name="Picture 100"/>
          <p:cNvPicPr/>
          <p:nvPr/>
        </p:nvPicPr>
        <p:blipFill>
          <a:blip r:embed="rId2"/>
          <a:stretch/>
        </p:blipFill>
        <p:spPr>
          <a:xfrm>
            <a:off x="2360160" y="1770840"/>
            <a:ext cx="5466960" cy="5209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Фичи построения</a:t>
            </a:r>
          </a:p>
        </p:txBody>
      </p:sp>
      <p:sp>
        <p:nvSpPr>
          <p:cNvPr id="10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 дев-среде работает livereload, то есть все изменения автоматически будут отображаться на странице без ее перезагрузки.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Если нужно зафиксировать (построить) в продакшн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npm run build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</a:t>
            </a:r>
            <a:r>
              <a:rPr lang="ru-RU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-компоненты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504000" y="1769040"/>
            <a:ext cx="9071640" cy="5214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HelloMessage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extends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React.Component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{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render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 {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&lt;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div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Hello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{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this.props.name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&lt;/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div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);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}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ReactDOM.render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&lt;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HelloMessage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="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Taylor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 /&gt;,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mountNode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Живой компонент</a:t>
            </a:r>
          </a:p>
        </p:txBody>
      </p:sp>
      <p:sp>
        <p:nvSpPr>
          <p:cNvPr id="107" name="TextShape 2"/>
          <p:cNvSpPr txBox="1"/>
          <p:nvPr/>
        </p:nvSpPr>
        <p:spPr>
          <a:xfrm>
            <a:off x="504000" y="1769040"/>
            <a:ext cx="9071640" cy="5358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Timer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extends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React.Component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{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constructor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props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{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super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props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this.state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{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seconds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0 };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}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tick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 {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this.setState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prevState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=&gt; ({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seconds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prevState.seconds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+ 1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}));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}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componentDidMount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 {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this.interval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setInterval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(() =&gt;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this.tick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(), 1000);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Еще несколько ссылок</a:t>
            </a:r>
          </a:p>
        </p:txBody>
      </p:sp>
      <p:sp>
        <p:nvSpPr>
          <p:cNvPr id="109" name="TextShape 2"/>
          <p:cNvSpPr txBox="1"/>
          <p:nvPr/>
        </p:nvSpPr>
        <p:spPr>
          <a:xfrm>
            <a:off x="504000" y="1769040"/>
            <a:ext cx="9144000" cy="543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http://jsraccoon.ru/react-intro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https://code.tutsplus.com/ru/articles/getting-started-with-react--cms-25031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4"/>
              </a:rPr>
              <a:t>https://reactjs.org/tutorial/tutorial.html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Виртуальный DOM</a:t>
            </a:r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Если приложению нужно узнать информацию о состоянии элементов, то происходит обращение к виртуальному DOM.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Если необходимо изменить элементы веб-страницы, то изменения вначале вносятся в виртуальный DOM. Потом новое состояние виртуального DOM сравнивается с текущим состоянием. И если эти состояния различаются, то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находит минимальное количество манипуляций, которые необходимы до обновления реального DOM до нового состояния и производит их.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Другие особенности React</a:t>
            </a:r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мы можем создать отдельные компоненты и затем их легко переносить из проекта в проект.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мы 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используем JSX.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JSX представляет комбинацию кода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JavaScript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и XML и предоставляет простой и интуитивно понятный способ для определения кода визуального интерфейса.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также для компиляции кода нам необходим компилятор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Babel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который позволяет работать с кодом по стандарту ES6(ES2015).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Доступны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шаблонизаторы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проекта.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Другие особенности React</a:t>
            </a:r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Используется концепция View из MVC.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 позволяет создавать интерфейсы. В известном паттерне Model-View-Controller React ближе всего к пользователю. Он отвечает за представление данных, получение и обработку ввода пользователя. Где и в каком виде вы храните данные, как вы общаетесь с хранилищем, дело ваше. React — это всего лишь View вашего приложения.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375046" y="11375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Другие особенности </a:t>
            </a:r>
            <a:r>
              <a:rPr lang="ru-RU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1101877" y="1651809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«Реактивное программирование»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построен на парадигме реактивного программирования. Этот декларативный подход предлагает описывать данные в виде набора утверждений или формул. Изменение одного из параметров ведёт за собой автоматический пересчёт всех зависимостей.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Самые свежие материалы</a:t>
            </a:r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Основной репозиторий: 
</a:t>
            </a: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https://github.com/facebook/react</a:t>
            </a: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Основной сайт: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https://reactjs.org/</a:t>
            </a: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Начало работы (еще проще)</a:t>
            </a:r>
          </a:p>
        </p:txBody>
      </p:sp>
      <p:pic>
        <p:nvPicPr>
          <p:cNvPr id="57" name="Picture 56"/>
          <p:cNvPicPr/>
          <p:nvPr/>
        </p:nvPicPr>
        <p:blipFill>
          <a:blip r:embed="rId2"/>
          <a:stretch/>
        </p:blipFill>
        <p:spPr>
          <a:xfrm>
            <a:off x="576000" y="2088000"/>
            <a:ext cx="8962560" cy="4131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1371</Words>
  <Application>Microsoft Macintosh PowerPoint</Application>
  <PresentationFormat>Custom</PresentationFormat>
  <Paragraphs>203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DejaVu Sans</vt:lpstr>
      <vt:lpstr>Symbol</vt:lpstr>
      <vt:lpstr>Times New Roman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Microsoft Office User</cp:lastModifiedBy>
  <cp:revision>11</cp:revision>
  <dcterms:created xsi:type="dcterms:W3CDTF">2018-05-07T15:35:35Z</dcterms:created>
  <dcterms:modified xsi:type="dcterms:W3CDTF">2019-12-20T08:19:12Z</dcterms:modified>
  <dc:language>ru-RU</dc:language>
</cp:coreProperties>
</file>