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281" r:id="rId4"/>
    <p:sldId id="262" r:id="rId5"/>
    <p:sldId id="280" r:id="rId6"/>
    <p:sldId id="274" r:id="rId7"/>
    <p:sldId id="283" r:id="rId8"/>
    <p:sldId id="275" r:id="rId9"/>
    <p:sldId id="272" r:id="rId10"/>
    <p:sldId id="276" r:id="rId11"/>
    <p:sldId id="277" r:id="rId12"/>
    <p:sldId id="270" r:id="rId13"/>
    <p:sldId id="267" r:id="rId14"/>
    <p:sldId id="279" r:id="rId15"/>
    <p:sldId id="264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748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handoutMaster" Target="handoutMasters/handout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C26B6D-4DD6-4BE7-8BCB-3A83262D0CC7}" type="datetime1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D529299-61FF-4B93-ADA6-2FD5975D6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111C1-F0A0-4391-9DBA-0219D80AAAC7}" type="datetime1">
              <a:rPr lang="pt-BR" smtClean="0"/>
              <a:pPr/>
              <a:t>22/09/2022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849E9A-41F7-4779-A581-48A7C374A22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952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Ao encontrar suas fontes, avalie elas usando as seguintes perguntas: </a:t>
            </a:r>
          </a:p>
          <a:p>
            <a:pPr rtl="0"/>
            <a:endParaRPr lang="pt-BR" i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Autor: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Quem é o autor?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Por que devo acreditar no que ele ou ela tem a dizer sobre o tópico?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O autor é visto como especialista do tópico? Como você sabe?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pt-BR" i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buFont typeface="Arial" panose="020B0604020202020204" pitchFamily="34" charset="0"/>
              <a:buNone/>
            </a:pP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Atual: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Qual é o nível de atualização das informações na fonte?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Quando a fonte foi publicada?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As informações estão desatualizadas?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pt-BR" b="1" i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buFont typeface="Arial" panose="020B0604020202020204" pitchFamily="34" charset="0"/>
              <a:buNone/>
            </a:pP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Precisão: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O conteúdo é preciso?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As informações foram apresentadas de forma objetiva? Elas compartilham as vantagens e desvantagens?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23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consultar várias fontes, será necessário restringir o tópico. Por exemplo, o tópico sobre segurança na internet é enorme, mas você pode restringir o tópico para incluir a segurança na internet em relação aos aplicativos de mídia social que os adolescentes estão usando excessivamente. Um tópico como esse é mais específico e será relevante para seus colegas. Algumas perguntas a levar em consideração para ajudar a restringir o tópico: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Quais tópicos da pesquisa me interessam mais?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Quais tópicos da pesquisa serão mais interessantes para meu público-alvo?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Quais tópicos o público-alvo vai achar mais interessante? Chocante? Inspirador?</a:t>
            </a:r>
          </a:p>
          <a:p>
            <a:pPr marL="0" indent="0" rtl="0">
              <a:buFont typeface="Arial" panose="020B0604020202020204" pitchFamily="34" charset="0"/>
              <a:buNone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31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consultar várias fontes, será necessário restringir o tópico. Por exemplo, o tópico sobre segurança na internet é enorme, mas você pode restringir o tópico para incluir a segurança na internet em relação aos aplicativos de mídia social que os adolescentes estão usando excessivamente. Um tópico como esse é mais específico e será relevante para seus colegas. Algumas perguntas a levar em consideração para ajudar a restringir o tópico: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Quais tópicos da pesquisa me interessam mais?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Quais tópicos da pesquisa serão mais interessantes para meu público-alvo?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Quais tópicos o público-alvo vai achar mais interessante? Chocante? Inspirador?</a:t>
            </a:r>
          </a:p>
          <a:p>
            <a:pPr marL="0" indent="0" rtl="0">
              <a:buFont typeface="Arial" panose="020B0604020202020204" pitchFamily="34" charset="0"/>
              <a:buNone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164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Você pode usar este slide como slide de abertura ou de encerramento. Caso opte por usá-lo como encerramento, reveja os principais pontos da apresentação. Uma maneira criativa de fazer isso é adicionar animações aos vários elementos gráficos em um slide. Esse slide tem 4 elementos gráficos diferentes, e ao exibir a apresentação de slides, você verá que pode clicar para revelar o próximo gráfico. Da mesma forma, ao analisar os tópicos principais da apresentação, você pode querer que cada ponto apareça ao abordá-lo. 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Adicionar animação a imagens e elementos gráficos: 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Selecione a imagem ou o elemento gráfico.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Clique na guia Animações.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Escolha uma das opções. A animação deste slide é "Dividir". O menu suspenso na seção Animação oferece ainda mais animações que você pode usar.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Se você tiver vários elementos gráficos ou imagens, verá um número aparecer ao lado deles informando a ordem das animações.</a:t>
            </a:r>
          </a:p>
          <a:p>
            <a:pPr marL="228600" indent="-228600" rtl="0">
              <a:buAutoNum type="arabicPeriod"/>
            </a:pPr>
            <a:endParaRPr lang="pt-BR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buNone/>
            </a:pP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Observação: Escolha as animações com cuidado. Você não vai querer deixar seu público-alvo confuso com sua apresentação.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20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finalizar sua pesquisa, é hora de montar sua apresentação. A primeira etapa do processo é a introdução do tópico. Essa é um ótima oportunidade para conectar seu tópico a algo que seu público possa relacionar. Em outras palavras, por que eles devem ouvir todas as informações que você vai compartilhar em sua apresentação de pesquisa? O que eles ganharão com isso? Você também pode incluir elemento gráficos ou imagens para chamar a atenção.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Duplique este slide clicando com o botão direito do mouse sobre ele no painel de slides à esquerda e selecione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Duplicar Slide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 próxima etapa da apresentação é declarar claramente sua declaração ou tópico. Seu professor pode até dizer que isso é sua tese. Conforme você expõe sua tese, você pode achar que esse layout não é o melhor layout para sua declaração ou tópico. Altere o layout clicando no menu suspenso ao lado do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Layout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na seção de menu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Slides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 Escolha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Dois Conteúdos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Comparação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ou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Imagem com Legenda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pt-BR" i="1">
                <a:latin typeface="Segoe UI" panose="020B0502040204020203" pitchFamily="34" charset="0"/>
                <a:cs typeface="Segoe UI" panose="020B0502040204020203" pitchFamily="34" charset="0"/>
              </a:rPr>
              <a:t>Observação: Um layout diferente pode alterar a aparência dos ícones nesta página.</a:t>
            </a:r>
          </a:p>
          <a:p>
            <a:pPr rtl="0"/>
            <a:endParaRPr lang="pt-BR" i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Você também irá querer expor seus fatos. Você concluiu a pesquisa, agora compartilhe alguns dos fatos interessantes com seu público-alvo. Os fatos não devem ser entediantes; você pode comunicar fatos de várias maneiras na guia Inserir. Clique na guia inserir, você pode: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Inserir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imagens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do computador ou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online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Adicionar um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gráfico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Criar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SmartArt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Insira uma variedade de ícones para dar vida aos seus fatos. Observação: Você pode alterar a cor dos ícones ao selecionando ícone e clicando na guia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Formatar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e, em seguida, em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Preenchimento de Gráficos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. A partir daí, você escolherá uma cor da lista ou escolherá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Mais Cores de Preenchimento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para ter mais opções.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esta apresentação de pesquisa é resultado de seu trabalho e buscas, você vai querer garantir que as declarações e pontos da sua apresentação serão fundamentadas com as descobertas da sua pesquisa. Certifique-se de dar ao autor os devidos créditos por ajudar você a compartilhar suas ideias. Se uma das fontes tiver um vídeo relevante ao seu tópico, você pode adicionar o vídeo como suporte adicional. Tenha em mente a duração do vídeo e o tempo que você tem para a apresentação. Para uma apresentação de 5 minutos, o vídeo não deve ter mais de 30 segundos. 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b="1" i="1">
                <a:latin typeface="Segoe UI" panose="020B0502040204020203" pitchFamily="34" charset="0"/>
                <a:cs typeface="Segoe UI" panose="020B0502040204020203" pitchFamily="34" charset="0"/>
              </a:rPr>
              <a:t>Perguntas a considerar: 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você vai expor o autor da fonte?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Será necessário citar a fonte no slide?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De que forma você pode envolver o público para que se sintam que fazem parte da apresentação? Considere fazer uma rápida votação: peça para levantar as mãos, quantos de vocês acham que os uniformes escolares são uma maneira de reduzir o bullying? Outra sugestão é que eles levantem um certo número de dedos para ver se concordam ou discordam. Por fim, você pode compartilhar uma história com a qual o público possa se relacionar.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todos os aplausos, o público pode ter algumas perguntas. Esteja preparado para responder a algumas das perguntas fazendo uma lista de perguntas que você acha que eles possam fazer. Talvez você também queira compartilhar a apresentação com eles, fornecendo o link da apresentação, caso eles queiram mais informações.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2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finalizar sua pesquisa, é hora de montar sua apresentação. A primeira etapa do processo é a introdução do tópico. Essa é um ótima oportunidade para conectar seu tópico a algo que seu público possa relacionar. Em outras palavras, por que eles devem ouvir todas as informações que você vai compartilhar em sua apresentação de pesquisa? O que eles ganharão com isso? Você também pode incluir elemento gráficos ou imagens para chamar a atenção.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Duplique este slide clicando com o botão direito do mouse sobre ele no painel de slides à esquerda e selecione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Duplicar Slide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 próxima etapa da apresentação é declarar claramente sua declaração ou tópico. Seu professor pode até dizer que isso é sua tese. Conforme você expõe sua tese, você pode achar que esse layout não é o melhor layout para sua declaração ou tópico. Altere o layout clicando no menu suspenso ao lado do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Layout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na seção de menu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Slides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 Escolha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Dois Conteúdos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Comparação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ou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Imagem com Legenda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pt-BR" i="1">
                <a:latin typeface="Segoe UI" panose="020B0502040204020203" pitchFamily="34" charset="0"/>
                <a:cs typeface="Segoe UI" panose="020B0502040204020203" pitchFamily="34" charset="0"/>
              </a:rPr>
              <a:t>Observação: Um layout diferente pode alterar a aparência dos ícones nesta página.</a:t>
            </a:r>
          </a:p>
          <a:p>
            <a:pPr rtl="0"/>
            <a:endParaRPr lang="pt-BR" i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Você também irá querer expor seus fatos. Você concluiu a pesquisa, agora compartilhe alguns dos fatos interessantes com seu público-alvo. Os fatos não devem ser entediantes; você pode comunicar fatos de várias maneiras na guia Inserir. Clique na guia inserir, você pode: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Inserir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imagens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do computador ou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online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Adicionar um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gráfico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Criar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SmartArt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Insira uma variedade de ícones para dar vida aos seus fatos. Observação: Você pode alterar a cor dos ícones ao selecionando ícone e clicando na guia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Formatar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e, em seguida, em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Preenchimento de Gráficos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. A partir daí, você escolherá uma cor da lista ou escolherá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Mais Cores de Preenchimento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para ter mais opções.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esta apresentação de pesquisa é resultado de seu trabalho e buscas, você vai querer garantir que as declarações e pontos da sua apresentação serão fundamentadas com as descobertas da sua pesquisa. Certifique-se de dar ao autor os devidos créditos por ajudar você a compartilhar suas ideias. Se uma das fontes tiver um vídeo relevante ao seu tópico, você pode adicionar o vídeo como suporte adicional. Tenha em mente a duração do vídeo e o tempo que você tem para a apresentação. Para uma apresentação de 5 minutos, o vídeo não deve ter mais de 30 segundos. 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b="1" i="1">
                <a:latin typeface="Segoe UI" panose="020B0502040204020203" pitchFamily="34" charset="0"/>
                <a:cs typeface="Segoe UI" panose="020B0502040204020203" pitchFamily="34" charset="0"/>
              </a:rPr>
              <a:t>Perguntas a considerar: 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você vai expor o autor da fonte?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Será necessário citar a fonte no slide?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De que forma você pode envolver o público para que se sintam que fazem parte da apresentação? Considere fazer uma rápida votação: peça para levantar as mãos, quantos de vocês acham que os uniformes escolares são uma maneira de reduzir o bullying? Outra sugestão é que eles levantem um certo número de dedos para ver se concordam ou discordam. Por fim, você pode compartilhar uma história com a qual o público possa se relacionar.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todos os aplausos, o público pode ter algumas perguntas. Esteja preparado para responder a algumas das perguntas fazendo uma lista de perguntas que você acha que eles possam fazer. Talvez você também queira compartilhar a apresentação com eles, fornecendo o link da apresentação, caso eles queiram mais informações.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41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finalizar sua pesquisa, é hora de montar sua apresentação. A primeira etapa do processo é a introdução do tópico. Essa é um ótima oportunidade para conectar seu tópico a algo que seu público possa relacionar. Em outras palavras, por que eles devem ouvir todas as informações que você vai compartilhar em sua apresentação de pesquisa? O que eles ganharão com isso? Você também pode incluir elemento gráficos ou imagens para chamar a atenção.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Duplique este slide clicando com o botão direito do mouse sobre ele no painel de slides à esquerda e selecione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Duplicar Slide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 próxima etapa da apresentação é declarar claramente sua declaração ou tópico. Seu professor pode até dizer que isso é sua tese. Conforme você expõe sua tese, você pode achar que esse layout não é o melhor layout para sua declaração ou tópico. Altere o layout clicando no menu suspenso ao lado do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Layout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na seção de menu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Slides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 Escolha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Dois Conteúdos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Comparação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ou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Imagem com Legenda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pt-BR" i="1">
                <a:latin typeface="Segoe UI" panose="020B0502040204020203" pitchFamily="34" charset="0"/>
                <a:cs typeface="Segoe UI" panose="020B0502040204020203" pitchFamily="34" charset="0"/>
              </a:rPr>
              <a:t>Observação: Um layout diferente pode alterar a aparência dos ícones nesta página.</a:t>
            </a:r>
          </a:p>
          <a:p>
            <a:pPr rtl="0"/>
            <a:endParaRPr lang="pt-BR" i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Você também irá querer expor seus fatos. Você concluiu a pesquisa, agora compartilhe alguns dos fatos interessantes com seu público-alvo. Os fatos não devem ser entediantes; você pode comunicar fatos de várias maneiras na guia Inserir. Clique na guia inserir, você pode: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Inserir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imagens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do computador ou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online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Adicionar um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gráfico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Criar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SmartArt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Insira uma variedade de ícones para dar vida aos seus fatos. Observação: Você pode alterar a cor dos ícones ao selecionando ícone e clicando na guia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Formatar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e, em seguida, em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Preenchimento de Gráficos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. A partir daí, você escolherá uma cor da lista ou escolherá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Mais Cores de Preenchimento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para ter mais opções.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esta apresentação de pesquisa é resultado de seu trabalho e buscas, você vai querer garantir que as declarações e pontos da sua apresentação serão fundamentadas com as descobertas da sua pesquisa. Certifique-se de dar ao autor os devidos créditos por ajudar você a compartilhar suas ideias. Se uma das fontes tiver um vídeo relevante ao seu tópico, você pode adicionar o vídeo como suporte adicional. Tenha em mente a duração do vídeo e o tempo que você tem para a apresentação. Para uma apresentação de 5 minutos, o vídeo não deve ter mais de 30 segundos. 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b="1" i="1">
                <a:latin typeface="Segoe UI" panose="020B0502040204020203" pitchFamily="34" charset="0"/>
                <a:cs typeface="Segoe UI" panose="020B0502040204020203" pitchFamily="34" charset="0"/>
              </a:rPr>
              <a:t>Perguntas a considerar: 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você vai expor o autor da fonte?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Será necessário citar a fonte no slide?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De que forma você pode envolver o público para que se sintam que fazem parte da apresentação? Considere fazer uma rápida votação: peça para levantar as mãos, quantos de vocês acham que os uniformes escolares são uma maneira de reduzir o bullying? Outra sugestão é que eles levantem um certo número de dedos para ver se concordam ou discordam. Por fim, você pode compartilhar uma história com a qual o público possa se relacionar.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todos os aplausos, o público pode ter algumas perguntas. Esteja preparado para responder a algumas das perguntas fazendo uma lista de perguntas que você acha que eles possam fazer. Talvez você também queira compartilhar a apresentação com eles, fornecendo o link da apresentação, caso eles queiram mais informações.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805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finalizar sua pesquisa, é hora de montar sua apresentação. A primeira etapa do processo é a introdução do tópico. Essa é um ótima oportunidade para conectar seu tópico a algo que seu público possa relacionar. Em outras palavras, por que eles devem ouvir todas as informações que você vai compartilhar em sua apresentação de pesquisa? O que eles ganharão com isso? Você também pode incluir elemento gráficos ou imagens para chamar a atenção.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Duplique este slide clicando com o botão direito do mouse sobre ele no painel de slides à esquerda e selecione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Duplicar Slide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 próxima etapa da apresentação é declarar claramente sua declaração ou tópico. Seu professor pode até dizer que isso é sua tese. Conforme você expõe sua tese, você pode achar que esse layout não é o melhor layout para sua declaração ou tópico. Altere o layout clicando no menu suspenso ao lado do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Layout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na seção de menu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Slides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 Escolha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Dois Conteúdos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Comparação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ou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Imagem com Legenda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pt-BR" i="1">
                <a:latin typeface="Segoe UI" panose="020B0502040204020203" pitchFamily="34" charset="0"/>
                <a:cs typeface="Segoe UI" panose="020B0502040204020203" pitchFamily="34" charset="0"/>
              </a:rPr>
              <a:t>Observação: Um layout diferente pode alterar a aparência dos ícones nesta página.</a:t>
            </a:r>
          </a:p>
          <a:p>
            <a:pPr rtl="0"/>
            <a:endParaRPr lang="pt-BR" i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Você também irá querer expor seus fatos. Você concluiu a pesquisa, agora compartilhe alguns dos fatos interessantes com seu público-alvo. Os fatos não devem ser entediantes; você pode comunicar fatos de várias maneiras na guia Inserir. Clique na guia inserir, você pode: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Inserir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imagens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do computador ou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online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Adicionar um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gráfico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Criar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SmartArt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Insira uma variedade de ícones para dar vida aos seus fatos. Observação: Você pode alterar a cor dos ícones ao selecionando ícone e clicando na guia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Formatar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e, em seguida, em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Preenchimento de Gráficos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. A partir daí, você escolherá uma cor da lista ou escolherá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Mais Cores de Preenchimento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para ter mais opções.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esta apresentação de pesquisa é resultado de seu trabalho e buscas, você vai querer garantir que as declarações e pontos da sua apresentação serão fundamentadas com as descobertas da sua pesquisa. Certifique-se de dar ao autor os devidos créditos por ajudar você a compartilhar suas ideias. Se uma das fontes tiver um vídeo relevante ao seu tópico, você pode adicionar o vídeo como suporte adicional. Tenha em mente a duração do vídeo e o tempo que você tem para a apresentação. Para uma apresentação de 5 minutos, o vídeo não deve ter mais de 30 segundos. 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b="1" i="1">
                <a:latin typeface="Segoe UI" panose="020B0502040204020203" pitchFamily="34" charset="0"/>
                <a:cs typeface="Segoe UI" panose="020B0502040204020203" pitchFamily="34" charset="0"/>
              </a:rPr>
              <a:t>Perguntas a considerar: 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você vai expor o autor da fonte?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Será necessário citar a fonte no slide?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De que forma você pode envolver o público para que se sintam que fazem parte da apresentação? Considere fazer uma rápida votação: peça para levantar as mãos, quantos de vocês acham que os uniformes escolares são uma maneira de reduzir o bullying? Outra sugestão é que eles levantem um certo número de dedos para ver se concordam ou discordam. Por fim, você pode compartilhar uma história com a qual o público possa se relacionar.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todos os aplausos, o público pode ter algumas perguntas. Esteja preparado para responder a algumas das perguntas fazendo uma lista de perguntas que você acha que eles possam fazer. Talvez você também queira compartilhar a apresentação com eles, fornecendo o link da apresentação, caso eles queiram mais informações.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1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finalizar sua pesquisa, é hora de montar sua apresentação. A primeira etapa do processo é a introdução do tópico. Essa é um ótima oportunidade para conectar seu tópico a algo que seu público possa relacionar. Em outras palavras, por que eles devem ouvir todas as informações que você vai compartilhar em sua apresentação de pesquisa? O que eles ganharão com isso? Você também pode incluir elemento gráficos ou imagens para chamar a atenção.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Duplique este slide clicando com o botão direito do mouse sobre ele no painel de slides à esquerda e selecione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Duplicar Slide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 próxima etapa da apresentação é declarar claramente sua declaração ou tópico. Seu professor pode até dizer que isso é sua tese. Conforme você expõe sua tese, você pode achar que esse layout não é o melhor layout para sua declaração ou tópico. Altere o layout clicando no menu suspenso ao lado do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Layout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na seção de menu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Slides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 Escolha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Dois Conteúdos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Comparação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ou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Imagem com Legenda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pt-BR" i="1">
                <a:latin typeface="Segoe UI" panose="020B0502040204020203" pitchFamily="34" charset="0"/>
                <a:cs typeface="Segoe UI" panose="020B0502040204020203" pitchFamily="34" charset="0"/>
              </a:rPr>
              <a:t>Observação: Um layout diferente pode alterar a aparência dos ícones nesta página.</a:t>
            </a:r>
          </a:p>
          <a:p>
            <a:pPr rtl="0"/>
            <a:endParaRPr lang="pt-BR" i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Você também irá querer expor seus fatos. Você concluiu a pesquisa, agora compartilhe alguns dos fatos interessantes com seu público-alvo. Os fatos não devem ser entediantes; você pode comunicar fatos de várias maneiras na guia Inserir. Clique na guia inserir, você pode: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Inserir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imagens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do computador ou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online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Adicionar um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gráfico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Criar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SmartArt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Insira uma variedade de ícones para dar vida aos seus fatos. Observação: Você pode alterar a cor dos ícones ao selecionando ícone e clicando na guia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Formatar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e, em seguida, em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Preenchimento de Gráficos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. A partir daí, você escolherá uma cor da lista ou escolherá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Mais Cores de Preenchimento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para ter mais opções.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esta apresentação de pesquisa é resultado de seu trabalho e buscas, você vai querer garantir que as declarações e pontos da sua apresentação serão fundamentadas com as descobertas da sua pesquisa. Certifique-se de dar ao autor os devidos créditos por ajudar você a compartilhar suas ideias. Se uma das fontes tiver um vídeo relevante ao seu tópico, você pode adicionar o vídeo como suporte adicional. Tenha em mente a duração do vídeo e o tempo que você tem para a apresentação. Para uma apresentação de 5 minutos, o vídeo não deve ter mais de 30 segundos. 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b="1" i="1">
                <a:latin typeface="Segoe UI" panose="020B0502040204020203" pitchFamily="34" charset="0"/>
                <a:cs typeface="Segoe UI" panose="020B0502040204020203" pitchFamily="34" charset="0"/>
              </a:rPr>
              <a:t>Perguntas a considerar: 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você vai expor o autor da fonte?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Será necessário citar a fonte no slide?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De que forma você pode envolver o público para que se sintam que fazem parte da apresentação? Considere fazer uma rápida votação: peça para levantar as mãos, quantos de vocês acham que os uniformes escolares são uma maneira de reduzir o bullying? Outra sugestão é que eles levantem um certo número de dedos para ver se concordam ou discordam. Por fim, você pode compartilhar uma história com a qual o público possa se relacionar.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todos os aplausos, o público pode ter algumas perguntas. Esteja preparado para responder a algumas das perguntas fazendo uma lista de perguntas que você acha que eles possam fazer. Talvez você também queira compartilhar a apresentação com eles, fornecendo o link da apresentação, caso eles queiram mais informações.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90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finalizar sua pesquisa, é hora de montar sua apresentação. A primeira etapa do processo é a introdução do tópico. Essa é um ótima oportunidade para conectar seu tópico a algo que seu público possa relacionar. Em outras palavras, por que eles devem ouvir todas as informações que você vai compartilhar em sua apresentação de pesquisa? O que eles ganharão com isso? Você também pode incluir elemento gráficos ou imagens para chamar a atenção.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Duplique este slide clicando com o botão direito do mouse sobre ele no painel de slides à esquerda e selecione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Duplicar Slide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 próxima etapa da apresentação é declarar claramente sua declaração ou tópico. Seu professor pode até dizer que isso é sua tese. Conforme você expõe sua tese, você pode achar que esse layout não é o melhor layout para sua declaração ou tópico. Altere o layout clicando no menu suspenso ao lado do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Layout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na seção de menu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Slides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 Escolha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Dois Conteúdos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Comparação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ou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Imagem com Legenda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pt-BR" i="1">
                <a:latin typeface="Segoe UI" panose="020B0502040204020203" pitchFamily="34" charset="0"/>
                <a:cs typeface="Segoe UI" panose="020B0502040204020203" pitchFamily="34" charset="0"/>
              </a:rPr>
              <a:t>Observação: Um layout diferente pode alterar a aparência dos ícones nesta página.</a:t>
            </a:r>
          </a:p>
          <a:p>
            <a:pPr rtl="0"/>
            <a:endParaRPr lang="pt-BR" i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Você também irá querer expor seus fatos. Você concluiu a pesquisa, agora compartilhe alguns dos fatos interessantes com seu público-alvo. Os fatos não devem ser entediantes; você pode comunicar fatos de várias maneiras na guia Inserir. Clique na guia inserir, você pode: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Inserir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imagens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do computador ou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online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Adicionar um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gráfico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Criar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SmartArt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Insira uma variedade de ícones para dar vida aos seus fatos. Observação: Você pode alterar a cor dos ícones ao selecionando ícone e clicando na guia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Formatar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e, em seguida, em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Preenchimento de Gráficos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. A partir daí, você escolherá uma cor da lista ou escolherá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Mais Cores de Preenchimento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para ter mais opções.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esta apresentação de pesquisa é resultado de seu trabalho e buscas, você vai querer garantir que as declarações e pontos da sua apresentação serão fundamentadas com as descobertas da sua pesquisa. Certifique-se de dar ao autor os devidos créditos por ajudar você a compartilhar suas ideias. Se uma das fontes tiver um vídeo relevante ao seu tópico, você pode adicionar o vídeo como suporte adicional. Tenha em mente a duração do vídeo e o tempo que você tem para a apresentação. Para uma apresentação de 5 minutos, o vídeo não deve ter mais de 30 segundos. 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b="1" i="1">
                <a:latin typeface="Segoe UI" panose="020B0502040204020203" pitchFamily="34" charset="0"/>
                <a:cs typeface="Segoe UI" panose="020B0502040204020203" pitchFamily="34" charset="0"/>
              </a:rPr>
              <a:t>Perguntas a considerar: 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você vai expor o autor da fonte?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Será necessário citar a fonte no slide?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De que forma você pode envolver o público para que se sintam que fazem parte da apresentação? Considere fazer uma rápida votação: peça para levantar as mãos, quantos de vocês acham que os uniformes escolares são uma maneira de reduzir o bullying? Outra sugestão é que eles levantem um certo número de dedos para ver se concordam ou discordam. Por fim, você pode compartilhar uma história com a qual o público possa se relacionar.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todos os aplausos, o público pode ter algumas perguntas. Esteja preparado para responder a algumas das perguntas fazendo uma lista de perguntas que você acha que eles possam fazer. Talvez você também queira compartilhar a apresentação com eles, fornecendo o link da apresentação, caso eles queiram mais informações.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083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finalizar sua pesquisa, é hora de montar sua apresentação. A primeira etapa do processo é a introdução do tópico. Essa é um ótima oportunidade para conectar seu tópico a algo que seu público possa relacionar. Em outras palavras, por que eles devem ouvir todas as informações que você vai compartilhar em sua apresentação de pesquisa? O que eles ganharão com isso? Você também pode incluir elemento gráficos ou imagens para chamar a atenção.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Duplique este slide clicando com o botão direito do mouse sobre ele no painel de slides à esquerda e selecione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Duplicar Slide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 próxima etapa da apresentação é declarar claramente sua declaração ou tópico. Seu professor pode até dizer que isso é sua tese. Conforme você expõe sua tese, você pode achar que esse layout não é o melhor layout para sua declaração ou tópico. Altere o layout clicando no menu suspenso ao lado do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Layout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na seção de menu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Slides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 Escolha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Dois Conteúdos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Comparação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ou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Imagem com Legenda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pt-BR" i="1">
                <a:latin typeface="Segoe UI" panose="020B0502040204020203" pitchFamily="34" charset="0"/>
                <a:cs typeface="Segoe UI" panose="020B0502040204020203" pitchFamily="34" charset="0"/>
              </a:rPr>
              <a:t>Observação: Um layout diferente pode alterar a aparência dos ícones nesta página.</a:t>
            </a:r>
          </a:p>
          <a:p>
            <a:pPr rtl="0"/>
            <a:endParaRPr lang="pt-BR" i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Você também irá querer expor seus fatos. Você concluiu a pesquisa, agora compartilhe alguns dos fatos interessantes com seu público-alvo. Os fatos não devem ser entediantes; você pode comunicar fatos de várias maneiras na guia Inserir. Clique na guia inserir, você pode: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Inserir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imagens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do computador ou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online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Adicionar um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gráfico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Criar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SmartArt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Insira uma variedade de ícones para dar vida aos seus fatos. Observação: Você pode alterar a cor dos ícones ao selecionando ícone e clicando na guia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Formatar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e, em seguida, em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Preenchimento de Gráficos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. A partir daí, você escolherá uma cor da lista ou escolherá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Mais Cores de Preenchimento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para ter mais opções.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esta apresentação de pesquisa é resultado de seu trabalho e buscas, você vai querer garantir que as declarações e pontos da sua apresentação serão fundamentadas com as descobertas da sua pesquisa. Certifique-se de dar ao autor os devidos créditos por ajudar você a compartilhar suas ideias. Se uma das fontes tiver um vídeo relevante ao seu tópico, você pode adicionar o vídeo como suporte adicional. Tenha em mente a duração do vídeo e o tempo que você tem para a apresentação. Para uma apresentação de 5 minutos, o vídeo não deve ter mais de 30 segundos. 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b="1" i="1">
                <a:latin typeface="Segoe UI" panose="020B0502040204020203" pitchFamily="34" charset="0"/>
                <a:cs typeface="Segoe UI" panose="020B0502040204020203" pitchFamily="34" charset="0"/>
              </a:rPr>
              <a:t>Perguntas a considerar: 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você vai expor o autor da fonte?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Será necessário citar a fonte no slide?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De que forma você pode envolver o público para que se sintam que fazem parte da apresentação? Considere fazer uma rápida votação: peça para levantar as mãos, quantos de vocês acham que os uniformes escolares são uma maneira de reduzir o bullying? Outra sugestão é que eles levantem um certo número de dedos para ver se concordam ou discordam. Por fim, você pode compartilhar uma história com a qual o público possa se relacionar.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todos os aplausos, o público pode ter algumas perguntas. Esteja preparado para responder a algumas das perguntas fazendo uma lista de perguntas que você acha que eles possam fazer. Talvez você também queira compartilhar a apresentação com eles, fornecendo o link da apresentação, caso eles queiram mais informações.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181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finalizar sua pesquisa, é hora de montar sua apresentação. A primeira etapa do processo é a introdução do tópico. Essa é um ótima oportunidade para conectar seu tópico a algo que seu público possa relacionar. Em outras palavras, por que eles devem ouvir todas as informações que você vai compartilhar em sua apresentação de pesquisa? O que eles ganharão com isso? Você também pode incluir elemento gráficos ou imagens para chamar a atenção.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Duplique este slide clicando com o botão direito do mouse sobre ele no painel de slides à esquerda e selecione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Duplicar Slide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 próxima etapa da apresentação é declarar claramente sua declaração ou tópico. Seu professor pode até dizer que isso é sua tese. Conforme você expõe sua tese, você pode achar que esse layout não é o melhor layout para sua declaração ou tópico. Altere o layout clicando no menu suspenso ao lado do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Layout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na seção de menu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Slides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 Escolha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Dois Conteúdos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Comparação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ou </a:t>
            </a:r>
            <a:r>
              <a:rPr lang="pt-BR" b="1">
                <a:latin typeface="Segoe UI" panose="020B0502040204020203" pitchFamily="34" charset="0"/>
                <a:cs typeface="Segoe UI" panose="020B0502040204020203" pitchFamily="34" charset="0"/>
              </a:rPr>
              <a:t>Imagem com Legenda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pt-BR" i="1">
                <a:latin typeface="Segoe UI" panose="020B0502040204020203" pitchFamily="34" charset="0"/>
                <a:cs typeface="Segoe UI" panose="020B0502040204020203" pitchFamily="34" charset="0"/>
              </a:rPr>
              <a:t>Observação: Um layout diferente pode alterar a aparência dos ícones nesta página.</a:t>
            </a:r>
          </a:p>
          <a:p>
            <a:pPr rtl="0"/>
            <a:endParaRPr lang="pt-BR" i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Você também irá querer expor seus fatos. Você concluiu a pesquisa, agora compartilhe alguns dos fatos interessantes com seu público-alvo. Os fatos não devem ser entediantes; você pode comunicar fatos de várias maneiras na guia Inserir. Clique na guia inserir, você pode: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Inserir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imagens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do computador ou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online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Adicionar um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gráfico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Criar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SmartArt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Insira uma variedade de ícones para dar vida aos seus fatos. Observação: Você pode alterar a cor dos ícones ao selecionando ícone e clicando na guia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Formatar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e, em seguida, em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Preenchimento de Gráficos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. A partir daí, você escolherá uma cor da lista ou escolherá </a:t>
            </a:r>
            <a:r>
              <a:rPr lang="pt-BR" b="1" i="0">
                <a:latin typeface="Segoe UI" panose="020B0502040204020203" pitchFamily="34" charset="0"/>
                <a:cs typeface="Segoe UI" panose="020B0502040204020203" pitchFamily="34" charset="0"/>
              </a:rPr>
              <a:t>Mais Cores de Preenchimento</a:t>
            </a:r>
            <a:r>
              <a:rPr lang="pt-BR" i="0">
                <a:latin typeface="Segoe UI" panose="020B0502040204020203" pitchFamily="34" charset="0"/>
                <a:cs typeface="Segoe UI" panose="020B0502040204020203" pitchFamily="34" charset="0"/>
              </a:rPr>
              <a:t> para ter mais opções.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esta apresentação de pesquisa é resultado de seu trabalho e buscas, você vai querer garantir que as declarações e pontos da sua apresentação serão fundamentadas com as descobertas da sua pesquisa. Certifique-se de dar ao autor os devidos créditos por ajudar você a compartilhar suas ideias. Se uma das fontes tiver um vídeo relevante ao seu tópico, você pode adicionar o vídeo como suporte adicional. Tenha em mente a duração do vídeo e o tempo que você tem para a apresentação. Para uma apresentação de 5 minutos, o vídeo não deve ter mais de 30 segundos. 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 b="1" i="1">
                <a:latin typeface="Segoe UI" panose="020B0502040204020203" pitchFamily="34" charset="0"/>
                <a:cs typeface="Segoe UI" panose="020B0502040204020203" pitchFamily="34" charset="0"/>
              </a:rPr>
              <a:t>Perguntas a considerar: 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você vai expor o autor da fonte?</a:t>
            </a:r>
          </a:p>
          <a:p>
            <a:pPr marL="228600" indent="-228600" rtl="0">
              <a:buAutoNum type="arabicPeriod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Será necessário citar a fonte no slide?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De que forma você pode envolver o público para que se sintam que fazem parte da apresentação? Considere fazer uma rápida votação: peça para levantar as mãos, quantos de vocês acham que os uniformes escolares são uma maneira de reduzir o bullying? Outra sugestão é que eles levantem um certo número de dedos para ver se concordam ou discordam. Por fim, você pode compartilhar uma história com a qual o público possa se relacionar.</a:t>
            </a:r>
          </a:p>
          <a:p>
            <a:pPr rtl="0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Após todos os aplausos, o público pode ter algumas perguntas. Esteja preparado para responder a algumas das perguntas fazendo uma lista de perguntas que você acha que eles possam fazer. Talvez você também queira compartilhar a apresentação com eles, fornecendo o link da apresentação, caso eles queiram mais informações.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97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871FB6-2AA8-4C53-B837-ADF125743A2F}" type="datetime1">
              <a:rPr lang="pt-BR" noProof="0" smtClean="0"/>
              <a:t>22/09/2022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0B421D-AC33-4E60-8AB6-D4A7D7C4854C}" type="datetime1">
              <a:rPr lang="pt-BR" noProof="0" smtClean="0"/>
              <a:t>22/09/2022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DD5DD2-65F4-4E13-9B6C-42B94B8BC3D0}" type="datetime1">
              <a:rPr lang="pt-BR" noProof="0" smtClean="0"/>
              <a:t>22/09/2022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1FCC8-31C8-44EE-A95C-0B3D82D7C509}" type="datetime1">
              <a:rPr lang="pt-BR" noProof="0" smtClean="0"/>
              <a:t>22/09/2022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C1DCF-10FB-4235-BC37-164FF40E24C4}" type="datetime1">
              <a:rPr lang="pt-BR" noProof="0" smtClean="0"/>
              <a:t>22/09/2022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EF1DE-98AB-46F7-8AB1-03965178A851}" type="datetime1">
              <a:rPr lang="pt-BR" noProof="0" smtClean="0"/>
              <a:t>22/09/2022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994FF1-6FEF-4BAB-B981-9A5AD64626F2}" type="datetime1">
              <a:rPr lang="pt-BR" noProof="0" smtClean="0"/>
              <a:t>22/09/2022</a:t>
            </a:fld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0D5D8B-C498-4B97-AF3F-13A1761F84E9}" type="datetime1">
              <a:rPr lang="pt-BR" noProof="0" smtClean="0"/>
              <a:t>22/09/2022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6E1274-7FD6-4F78-87CA-D9FCC1E97699}" type="datetime1">
              <a:rPr lang="pt-BR" noProof="0" smtClean="0"/>
              <a:t>22/09/2022</a:t>
            </a:fld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32510-6C59-4E44-AE3C-54037C532970}" type="datetime1">
              <a:rPr lang="pt-BR" noProof="0" smtClean="0"/>
              <a:t>22/09/2022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C582E0-425F-4152-A859-4E1CFEFC72C8}" type="datetime1">
              <a:rPr lang="pt-BR" noProof="0" smtClean="0"/>
              <a:t>22/09/2022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5A67F1F-AEDA-48C5-992A-9ADF562A504C}" type="datetime1">
              <a:rPr lang="pt-BR" noProof="0" smtClean="0"/>
              <a:t>22/09/2022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 /><Relationship Id="rId3" Type="http://schemas.openxmlformats.org/officeDocument/2006/relationships/image" Target="../media/image1.png" /><Relationship Id="rId7" Type="http://schemas.openxmlformats.org/officeDocument/2006/relationships/image" Target="../media/image5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svg" /><Relationship Id="rId5" Type="http://schemas.openxmlformats.org/officeDocument/2006/relationships/image" Target="../media/image3.png" /><Relationship Id="rId10" Type="http://schemas.openxmlformats.org/officeDocument/2006/relationships/image" Target="../media/image8.svg" /><Relationship Id="rId4" Type="http://schemas.openxmlformats.org/officeDocument/2006/relationships/image" Target="../media/image2.svg" /><Relationship Id="rId9" Type="http://schemas.openxmlformats.org/officeDocument/2006/relationships/image" Target="../media/image7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0.svg" /><Relationship Id="rId4" Type="http://schemas.openxmlformats.org/officeDocument/2006/relationships/image" Target="../media/image5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radsoftware.com/hire-us/" TargetMode="External" /><Relationship Id="rId5" Type="http://schemas.openxmlformats.org/officeDocument/2006/relationships/image" Target="../media/image21.png" /><Relationship Id="rId4" Type="http://schemas.openxmlformats.org/officeDocument/2006/relationships/image" Target="../media/image20.sv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4.svg" /><Relationship Id="rId4" Type="http://schemas.openxmlformats.org/officeDocument/2006/relationships/image" Target="../media/image23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6.png" /><Relationship Id="rId5" Type="http://schemas.openxmlformats.org/officeDocument/2006/relationships/image" Target="../media/image8.svg" /><Relationship Id="rId4" Type="http://schemas.openxmlformats.org/officeDocument/2006/relationships/image" Target="../media/image7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8.png" /><Relationship Id="rId5" Type="http://schemas.openxmlformats.org/officeDocument/2006/relationships/image" Target="../media/image27.png" /><Relationship Id="rId4" Type="http://schemas.openxmlformats.org/officeDocument/2006/relationships/image" Target="../media/image8.svg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 /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6.svg" /><Relationship Id="rId11" Type="http://schemas.openxmlformats.org/officeDocument/2006/relationships/image" Target="../media/image29.png" /><Relationship Id="rId5" Type="http://schemas.openxmlformats.org/officeDocument/2006/relationships/image" Target="../media/image5.png" /><Relationship Id="rId10" Type="http://schemas.openxmlformats.org/officeDocument/2006/relationships/image" Target="../media/image2.svg" /><Relationship Id="rId4" Type="http://schemas.openxmlformats.org/officeDocument/2006/relationships/image" Target="../media/image4.svg" /><Relationship Id="rId9" Type="http://schemas.openxmlformats.org/officeDocument/2006/relationships/image" Target="../media/image1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png" /><Relationship Id="rId4" Type="http://schemas.openxmlformats.org/officeDocument/2006/relationships/image" Target="../media/image9.sv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9.sv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2.png" /><Relationship Id="rId4" Type="http://schemas.openxmlformats.org/officeDocument/2006/relationships/image" Target="../media/image4.sv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3.png" /><Relationship Id="rId4" Type="http://schemas.openxmlformats.org/officeDocument/2006/relationships/image" Target="../media/image4.sv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5.jpg" /><Relationship Id="rId4" Type="http://schemas.openxmlformats.org/officeDocument/2006/relationships/image" Target="../media/image4.sv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8.png" /><Relationship Id="rId4" Type="http://schemas.openxmlformats.org/officeDocument/2006/relationships/image" Target="../media/image4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4" y="4522156"/>
            <a:ext cx="7083615" cy="1363215"/>
          </a:xfrm>
        </p:spPr>
        <p:txBody>
          <a:bodyPr rtlCol="0" anchor="t">
            <a:noAutofit/>
          </a:bodyPr>
          <a:lstStyle/>
          <a:p>
            <a:pPr rtl="0"/>
            <a:r>
              <a:rPr lang="pt-BR" sz="4800" b="1" kern="1800" dirty="0">
                <a:effectLst/>
                <a:ea typeface="Times New Roman" panose="02020603050405020304" pitchFamily="18" charset="0"/>
              </a:rPr>
              <a:t>Conhecendo Metodologias Ágeis – </a:t>
            </a:r>
            <a:r>
              <a:rPr lang="pt-BR" sz="4800" b="1" i="1" dirty="0" err="1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Rapid</a:t>
            </a:r>
            <a:r>
              <a:rPr lang="pt-BR" sz="4800" b="1" i="1" dirty="0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pt-BR" sz="4800" b="1" i="1" dirty="0" err="1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Application</a:t>
            </a:r>
            <a:r>
              <a:rPr lang="pt-BR" sz="4800" b="1" i="1" dirty="0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pt-BR" sz="4800" b="1" i="1" dirty="0" err="1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Development</a:t>
            </a:r>
            <a:r>
              <a:rPr lang="pt-BR" sz="4800" b="1" i="1" dirty="0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 (RAD) </a:t>
            </a:r>
            <a:endParaRPr lang="pt-BR" sz="4800" b="1" i="1" dirty="0">
              <a:cs typeface="Segoe UI" panose="020B0502040204020203" pitchFamily="34" charset="0"/>
            </a:endParaRP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Elemento gráfico 8" descr="Livro aberto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lemento gráfico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Elemento gráfico 6" descr="Quadro-negro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Elemento gráfico 10" descr="Livros na prateleira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C4912B-C2FA-2993-595D-DF1178523407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Exemplo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uso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no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dia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a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dia</a:t>
            </a:r>
            <a:endParaRPr lang="en-US" sz="3200" kern="12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3D4D4735-AE48-62C0-5A8E-06B73DE1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49" y="2717896"/>
            <a:ext cx="10580818" cy="1752005"/>
          </a:xfrm>
          <a:prstGeom prst="rect">
            <a:avLst/>
          </a:prstGeom>
        </p:spPr>
      </p:pic>
      <p:pic>
        <p:nvPicPr>
          <p:cNvPr id="8" name="Gráfico 7" descr="Quadro-negro">
            <a:extLst>
              <a:ext uri="{FF2B5EF4-FFF2-40B4-BE49-F238E27FC236}">
                <a16:creationId xmlns:a16="http://schemas.microsoft.com/office/drawing/2014/main" id="{87798D9B-1212-176E-A8C1-4ECB247C5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543" y="10311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C4912B-C2FA-2993-595D-DF1178523407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Exemplo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empresa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que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utiliza</a:t>
            </a:r>
            <a:endParaRPr lang="en-US" sz="3200" kern="12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8" name="Gráfico 7" descr="Quadro-negro">
            <a:extLst>
              <a:ext uri="{FF2B5EF4-FFF2-40B4-BE49-F238E27FC236}">
                <a16:creationId xmlns:a16="http://schemas.microsoft.com/office/drawing/2014/main" id="{87798D9B-1212-176E-A8C1-4ECB247C5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543" y="103112"/>
            <a:ext cx="1097280" cy="109728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0AB111E-3E45-1552-D202-934F71253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28" y="2957446"/>
            <a:ext cx="11593543" cy="94310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3320725-C1DC-1CCC-975A-0C9C9D8A1A08}"/>
              </a:ext>
            </a:extLst>
          </p:cNvPr>
          <p:cNvSpPr txBox="1"/>
          <p:nvPr/>
        </p:nvSpPr>
        <p:spPr>
          <a:xfrm>
            <a:off x="2973355" y="45319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hlinkClick r:id="rId6"/>
              </a:rPr>
              <a:t>Hire</a:t>
            </a:r>
            <a:r>
              <a:rPr lang="pt-BR" dirty="0">
                <a:hlinkClick r:id="rId6"/>
              </a:rPr>
              <a:t> Us – RAD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08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DE5079-B185-4DE0-AF2C-AE4B7709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Principais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vantagens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e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desvantagens</a:t>
            </a:r>
            <a:endParaRPr lang="en-US" sz="3200" kern="12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BC20B8E-E665-4FAC-FC38-550416DA4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39" y="1507276"/>
            <a:ext cx="8784360" cy="5182773"/>
          </a:xfrm>
          <a:prstGeom prst="rect">
            <a:avLst/>
          </a:prstGeom>
        </p:spPr>
      </p:pic>
      <p:pic>
        <p:nvPicPr>
          <p:cNvPr id="9" name="Espaço Reservado para Conteúdo 4" descr="Escalas da Justiça">
            <a:extLst>
              <a:ext uri="{FF2B5EF4-FFF2-40B4-BE49-F238E27FC236}">
                <a16:creationId xmlns:a16="http://schemas.microsoft.com/office/drawing/2014/main" id="{47AF3BF8-B798-402E-3677-02280B2EA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242" y="54864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3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34CEF4-01D3-4AF7-9E84-F43030A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omparação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com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outras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metodologias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2E17565-BD38-45B9-6491-8BA1DBE06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9750" y="1480582"/>
            <a:ext cx="9062407" cy="3896836"/>
          </a:xfrm>
          <a:prstGeom prst="rect">
            <a:avLst/>
          </a:prstGeom>
        </p:spPr>
      </p:pic>
      <p:pic>
        <p:nvPicPr>
          <p:cNvPr id="4" name="Gráfico 3" descr="Livros na prateleira">
            <a:extLst>
              <a:ext uri="{FF2B5EF4-FFF2-40B4-BE49-F238E27FC236}">
                <a16:creationId xmlns:a16="http://schemas.microsoft.com/office/drawing/2014/main" id="{3DE94ADA-0031-43D4-A79A-B89B95993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242" y="137160"/>
            <a:ext cx="1097280" cy="10972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DF67678-9957-3A15-846E-D5D47A25F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359" y="5310104"/>
            <a:ext cx="8977798" cy="15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34CEF4-01D3-4AF7-9E84-F43030A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Testando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seus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conhecimentos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áfico 3" descr="Livros na prateleira">
            <a:extLst>
              <a:ext uri="{FF2B5EF4-FFF2-40B4-BE49-F238E27FC236}">
                <a16:creationId xmlns:a16="http://schemas.microsoft.com/office/drawing/2014/main" id="{3DE94ADA-0031-43D4-A79A-B89B95993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42" y="137160"/>
            <a:ext cx="1097280" cy="10972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DFDEEF3-9F02-1AA9-2383-8366AED6A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364" y="1622876"/>
            <a:ext cx="8073348" cy="120604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ACBA950-4C08-E4E2-589E-F3E732D99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1276" y="3124200"/>
            <a:ext cx="8101436" cy="31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4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96" y="4571216"/>
            <a:ext cx="7415154" cy="1115415"/>
          </a:xfrm>
        </p:spPr>
        <p:txBody>
          <a:bodyPr rtlCol="0">
            <a:normAutofit/>
          </a:bodyPr>
          <a:lstStyle/>
          <a:p>
            <a:pPr rtl="0"/>
            <a:r>
              <a:rPr lang="pt-BR" sz="4800" dirty="0">
                <a:latin typeface="inherit"/>
                <a:cs typeface="Segoe UI" panose="020B0502040204020203" pitchFamily="34" charset="0"/>
              </a:rPr>
              <a:t>Obrigado!</a:t>
            </a:r>
            <a:endParaRPr lang="pt-BR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Elemento gráfico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946" y="1565783"/>
            <a:ext cx="2685705" cy="2685705"/>
          </a:xfrm>
          <a:prstGeom prst="rect">
            <a:avLst/>
          </a:prstGeom>
        </p:spPr>
      </p:pic>
      <p:pic>
        <p:nvPicPr>
          <p:cNvPr id="7" name="Elemento gráfico 6" descr="Quadro-negro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8518" y="1565783"/>
            <a:ext cx="2685705" cy="2685705"/>
          </a:xfrm>
          <a:prstGeom prst="rect">
            <a:avLst/>
          </a:prstGeom>
        </p:spPr>
      </p:pic>
      <p:pic>
        <p:nvPicPr>
          <p:cNvPr id="11" name="Elemento gráfico 10" descr="Livros na prateleira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3000" y="1613694"/>
            <a:ext cx="2637795" cy="2637795"/>
          </a:xfrm>
          <a:prstGeom prst="rect">
            <a:avLst/>
          </a:prstGeom>
        </p:spPr>
      </p:pic>
      <p:pic>
        <p:nvPicPr>
          <p:cNvPr id="9" name="Elemento gráfico 8" descr="Livro aberto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21662" y="1565783"/>
            <a:ext cx="2685706" cy="268570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0D16A75C-2439-47FB-CD35-B26B805CFC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4665869"/>
            <a:ext cx="3390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C4912B-C2FA-2993-595D-DF1178523407}"/>
              </a:ext>
            </a:extLst>
          </p:cNvPr>
          <p:cNvSpPr txBox="1"/>
          <p:nvPr/>
        </p:nvSpPr>
        <p:spPr>
          <a:xfrm>
            <a:off x="838200" y="672747"/>
            <a:ext cx="10515600" cy="71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Como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surgiu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essa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metodologia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2" name="Elemento gráfico 4" descr="Livro aberto">
            <a:extLst>
              <a:ext uri="{FF2B5EF4-FFF2-40B4-BE49-F238E27FC236}">
                <a16:creationId xmlns:a16="http://schemas.microsoft.com/office/drawing/2014/main" id="{F7B62E0D-C611-34C7-22AF-34E428730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867" y="124107"/>
            <a:ext cx="1097280" cy="10972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2FDA408-83FB-979C-2660-C587F3FE8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0797" y="1927341"/>
            <a:ext cx="7576457" cy="425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8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C4912B-C2FA-2993-595D-DF1178523407}"/>
              </a:ext>
            </a:extLst>
          </p:cNvPr>
          <p:cNvSpPr txBox="1"/>
          <p:nvPr/>
        </p:nvSpPr>
        <p:spPr>
          <a:xfrm>
            <a:off x="838200" y="672747"/>
            <a:ext cx="10515600" cy="71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Como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surgiu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essa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metodologia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2" name="Elemento gráfico 4" descr="Livro aberto">
            <a:extLst>
              <a:ext uri="{FF2B5EF4-FFF2-40B4-BE49-F238E27FC236}">
                <a16:creationId xmlns:a16="http://schemas.microsoft.com/office/drawing/2014/main" id="{F7B62E0D-C611-34C7-22AF-34E428730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867" y="124107"/>
            <a:ext cx="1097280" cy="109728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3F24D7F-163D-AAA2-A8B0-3CF5E8B0C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396" y="2058823"/>
            <a:ext cx="7987211" cy="414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9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C4912B-C2FA-2993-595D-DF1178523407}"/>
              </a:ext>
            </a:extLst>
          </p:cNvPr>
          <p:cNvSpPr txBox="1"/>
          <p:nvPr/>
        </p:nvSpPr>
        <p:spPr>
          <a:xfrm>
            <a:off x="838200" y="672747"/>
            <a:ext cx="10515600" cy="71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Qual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seu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objetivo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4" name="Gráfico 3" descr="Chat">
            <a:extLst>
              <a:ext uri="{FF2B5EF4-FFF2-40B4-BE49-F238E27FC236}">
                <a16:creationId xmlns:a16="http://schemas.microsoft.com/office/drawing/2014/main" id="{AEE98CC8-0F49-4433-9FD0-35E20C04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500" y="193715"/>
            <a:ext cx="1097280" cy="10972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4703AEE-557D-D727-4A25-3EDF667EC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866946"/>
            <a:ext cx="11349362" cy="18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0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C4912B-C2FA-2993-595D-DF1178523407}"/>
              </a:ext>
            </a:extLst>
          </p:cNvPr>
          <p:cNvSpPr txBox="1"/>
          <p:nvPr/>
        </p:nvSpPr>
        <p:spPr>
          <a:xfrm>
            <a:off x="838200" y="672747"/>
            <a:ext cx="10515600" cy="71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Mas antes…</a:t>
            </a:r>
          </a:p>
        </p:txBody>
      </p:sp>
      <p:pic>
        <p:nvPicPr>
          <p:cNvPr id="4" name="Gráfico 3" descr="Chat">
            <a:extLst>
              <a:ext uri="{FF2B5EF4-FFF2-40B4-BE49-F238E27FC236}">
                <a16:creationId xmlns:a16="http://schemas.microsoft.com/office/drawing/2014/main" id="{AEE98CC8-0F49-4433-9FD0-35E20C04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500" y="193715"/>
            <a:ext cx="1097280" cy="109728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6B1C27B-DA45-B439-F271-623A5C28D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187" y="1555493"/>
            <a:ext cx="8339626" cy="520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5563133-AF28-6C09-0A27-F30248851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353" y="242405"/>
            <a:ext cx="11159021" cy="6615595"/>
          </a:xfrm>
        </p:spPr>
      </p:pic>
    </p:spTree>
    <p:extLst>
      <p:ext uri="{BB962C8B-B14F-4D97-AF65-F5344CB8AC3E}">
        <p14:creationId xmlns:p14="http://schemas.microsoft.com/office/powerpoint/2010/main" val="234959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C4912B-C2FA-2993-595D-DF1178523407}"/>
              </a:ext>
            </a:extLst>
          </p:cNvPr>
          <p:cNvSpPr txBox="1"/>
          <p:nvPr/>
        </p:nvSpPr>
        <p:spPr>
          <a:xfrm>
            <a:off x="838200" y="672747"/>
            <a:ext cx="10515600" cy="71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Ciclos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RAD</a:t>
            </a:r>
            <a:endParaRPr lang="en-US" sz="3200" kern="12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Gráfico 3" descr="Chat">
            <a:extLst>
              <a:ext uri="{FF2B5EF4-FFF2-40B4-BE49-F238E27FC236}">
                <a16:creationId xmlns:a16="http://schemas.microsoft.com/office/drawing/2014/main" id="{AEE98CC8-0F49-4433-9FD0-35E20C04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500" y="193715"/>
            <a:ext cx="1097280" cy="1097280"/>
          </a:xfrm>
          <a:prstGeom prst="rect">
            <a:avLst/>
          </a:prstGeom>
        </p:spPr>
      </p:pic>
      <p:pic>
        <p:nvPicPr>
          <p:cNvPr id="2" name="Espaço Reservado para Conteúdo 4">
            <a:extLst>
              <a:ext uri="{FF2B5EF4-FFF2-40B4-BE49-F238E27FC236}">
                <a16:creationId xmlns:a16="http://schemas.microsoft.com/office/drawing/2014/main" id="{E3716EA3-9D28-3749-0545-ED8037DA1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87" y="1749032"/>
            <a:ext cx="10028426" cy="4609420"/>
          </a:xfrm>
        </p:spPr>
      </p:pic>
    </p:spTree>
    <p:extLst>
      <p:ext uri="{BB962C8B-B14F-4D97-AF65-F5344CB8AC3E}">
        <p14:creationId xmlns:p14="http://schemas.microsoft.com/office/powerpoint/2010/main" val="337458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2E63E78-8848-C567-A035-536003BDE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290" y="30119"/>
            <a:ext cx="4767086" cy="51180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7C7525F-60E9-8862-4A82-5EF1DD2D5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5148182"/>
            <a:ext cx="8772526" cy="13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8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C4912B-C2FA-2993-595D-DF1178523407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Quais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são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suas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características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/</a:t>
            </a:r>
            <a:r>
              <a:rPr lang="en-US" sz="3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regras</a:t>
            </a:r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4" name="Gráfico 3" descr="Chat">
            <a:extLst>
              <a:ext uri="{FF2B5EF4-FFF2-40B4-BE49-F238E27FC236}">
                <a16:creationId xmlns:a16="http://schemas.microsoft.com/office/drawing/2014/main" id="{AEE98CC8-0F49-4433-9FD0-35E20C04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500" y="193715"/>
            <a:ext cx="1097280" cy="109728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0D356AB-6FAD-3E20-CC89-4C4788C82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78" y="2319255"/>
            <a:ext cx="10825643" cy="18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2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466_TF44781794_Win32" id="{DE5A1810-5949-4981-9833-DDF5B9A170B0}" vid="{76906F21-04BB-4FF0-8282-DCEBC8B98AD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pesquisa</Template>
  <TotalTime>328</TotalTime>
  <Words>5181</Words>
  <Application>Microsoft Office PowerPoint</Application>
  <PresentationFormat>Widescreen</PresentationFormat>
  <Paragraphs>227</Paragraphs>
  <Slides>15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Conhecendo Metodologias Ágeis – Rapid Application Development (RAD)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Principais vantagens e desvantagens</vt:lpstr>
      <vt:lpstr>Comparação com outras metodologias</vt:lpstr>
      <vt:lpstr>Testando seus conhecimentos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pesquisa</dc:title>
  <dc:creator>Igor Achete</dc:creator>
  <cp:lastModifiedBy>Victor Moro</cp:lastModifiedBy>
  <cp:revision>2</cp:revision>
  <dcterms:created xsi:type="dcterms:W3CDTF">2022-09-21T22:37:03Z</dcterms:created>
  <dcterms:modified xsi:type="dcterms:W3CDTF">2022-09-22T20:27:45Z</dcterms:modified>
</cp:coreProperties>
</file>