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onymous Pro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Thin" panose="020B0604020202020204" charset="0"/>
      <p:regular r:id="rId14"/>
    </p:embeddedFont>
    <p:embeddedFont>
      <p:font typeface="Clear Sans Thi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202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220983" y="99060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047750" y="-1066800"/>
            <a:ext cx="4114800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24842" y="2193884"/>
            <a:ext cx="12038317" cy="92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3"/>
              </a:lnSpc>
            </a:pPr>
            <a:r>
              <a:rPr lang="en-US" sz="6434" spc="727">
                <a:solidFill>
                  <a:srgbClr val="000000"/>
                </a:solidFill>
                <a:latin typeface="Anonymous Pro Bold"/>
              </a:rPr>
              <a:t>SQUAD 10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86296" y="3636206"/>
            <a:ext cx="14115408" cy="6635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Co-facilitador: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David Williams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Gestor do conhecimento: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Denyson de Brito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Gestor de gente e engajamento: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Lucas Teixeira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Colaborador 1: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Fabiana Alves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"/>
              </a:rPr>
              <a:t>Colaborador 2:</a:t>
            </a: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Nadson Martins</a:t>
            </a: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endParaRPr lang="en-US" sz="5399" u="none">
              <a:solidFill>
                <a:srgbClr val="000000"/>
              </a:solidFill>
              <a:latin typeface="Clear Sans Thin Bold"/>
            </a:endParaRPr>
          </a:p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u="none">
                <a:solidFill>
                  <a:srgbClr val="000000"/>
                </a:solidFill>
                <a:latin typeface="Clear Sans Thin Bold"/>
              </a:rPr>
              <a:t>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5716337" y="7561957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7681" r="7681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83271" y="3378159"/>
            <a:ext cx="7214466" cy="74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Temos tempo</a:t>
            </a:r>
          </a:p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Sabemos fazer</a:t>
            </a:r>
          </a:p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Vai ser rápido</a:t>
            </a:r>
          </a:p>
          <a:p>
            <a:pPr>
              <a:lnSpc>
                <a:spcPts val="9891"/>
              </a:lnSpc>
            </a:pPr>
            <a:r>
              <a:rPr lang="en-US" sz="6594">
                <a:solidFill>
                  <a:srgbClr val="000000"/>
                </a:solidFill>
                <a:latin typeface="Clear Sans Thin"/>
              </a:rPr>
              <a:t>º Ansiedade</a:t>
            </a:r>
          </a:p>
          <a:p>
            <a:pPr>
              <a:lnSpc>
                <a:spcPts val="9891"/>
              </a:lnSpc>
            </a:pPr>
            <a:endParaRPr lang="en-US" sz="6594">
              <a:solidFill>
                <a:srgbClr val="000000"/>
              </a:solidFill>
              <a:latin typeface="Clear Sans Thin"/>
            </a:endParaRPr>
          </a:p>
          <a:p>
            <a:pPr marL="0" lvl="0" indent="0" algn="l">
              <a:lnSpc>
                <a:spcPts val="9891"/>
              </a:lnSpc>
              <a:spcBef>
                <a:spcPct val="0"/>
              </a:spcBef>
            </a:pPr>
            <a:endParaRPr lang="en-US" sz="6594">
              <a:solidFill>
                <a:srgbClr val="000000"/>
              </a:solidFill>
              <a:latin typeface="Clear Sans Thi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24459" y="1577716"/>
            <a:ext cx="553209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spc="348">
                <a:solidFill>
                  <a:srgbClr val="000000"/>
                </a:solidFill>
                <a:latin typeface="Anonymous Pro Bold"/>
              </a:rPr>
              <a:t>EXPECTATIVAS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50222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42131" y="3130866"/>
            <a:ext cx="8496747" cy="6127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37"/>
              </a:lnSpc>
              <a:spcBef>
                <a:spcPct val="0"/>
              </a:spcBef>
            </a:pPr>
            <a:r>
              <a:rPr lang="en-US" sz="5424">
                <a:solidFill>
                  <a:srgbClr val="000000"/>
                </a:solidFill>
                <a:latin typeface="Clear Sans Thin"/>
              </a:rPr>
              <a:t>Problemas de congestionamentos de mensagens no aplicativo da empresa, por conta de dúvidas frequentes de clientes.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0115" y="1625341"/>
            <a:ext cx="7032278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ACADEMIA VAMO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0424" r="20424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flipH="1">
            <a:off x="1066857" y="100965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49443" y="3301363"/>
            <a:ext cx="7492271" cy="4830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7"/>
              </a:lnSpc>
            </a:pPr>
            <a:r>
              <a:rPr lang="en-US" sz="5824">
                <a:solidFill>
                  <a:srgbClr val="000000"/>
                </a:solidFill>
                <a:latin typeface="Clear Sans Thin"/>
              </a:rPr>
              <a:t>Criar um chatbot para responder as principais dúvidas dos clientes.</a:t>
            </a:r>
          </a:p>
          <a:p>
            <a:pPr>
              <a:lnSpc>
                <a:spcPts val="8737"/>
              </a:lnSpc>
            </a:pPr>
            <a:endParaRPr lang="en-US" sz="5824">
              <a:solidFill>
                <a:srgbClr val="000000"/>
              </a:solidFill>
              <a:latin typeface="Clear Sans Thin"/>
            </a:endParaRPr>
          </a:p>
          <a:p>
            <a:pPr marL="0" lvl="0" indent="0" algn="l">
              <a:lnSpc>
                <a:spcPts val="3187"/>
              </a:lnSpc>
              <a:spcBef>
                <a:spcPct val="0"/>
              </a:spcBef>
            </a:pPr>
            <a:endParaRPr lang="en-US" sz="5824">
              <a:solidFill>
                <a:srgbClr val="000000"/>
              </a:solidFill>
              <a:latin typeface="Clear Sans Thi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9534" y="1228225"/>
            <a:ext cx="5532090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5800" spc="336">
                <a:solidFill>
                  <a:srgbClr val="000000"/>
                </a:solidFill>
                <a:latin typeface="Anonymous Pro Bold"/>
              </a:rPr>
              <a:t>SOLUÇÃO PARA O PROBLEMA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1449" y="7026438"/>
            <a:ext cx="7492271" cy="264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0115" lvl="1" indent="-510057">
              <a:lnSpc>
                <a:spcPts val="7087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Horários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por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modalidade</a:t>
            </a:r>
            <a:endParaRPr lang="en-US" sz="4500" dirty="0">
              <a:solidFill>
                <a:srgbClr val="000000"/>
              </a:solidFill>
              <a:latin typeface="Clear Sans Thin"/>
            </a:endParaRPr>
          </a:p>
          <a:p>
            <a:pPr marL="1020115" lvl="1" indent="-510057">
              <a:lnSpc>
                <a:spcPts val="7087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Planos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e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preços</a:t>
            </a:r>
            <a:endParaRPr lang="en-US" sz="4500" dirty="0">
              <a:solidFill>
                <a:srgbClr val="000000"/>
              </a:solidFill>
              <a:latin typeface="Clear Sans Thin"/>
            </a:endParaRPr>
          </a:p>
          <a:p>
            <a:pPr marL="1020115" lvl="1" indent="-510057" algn="l">
              <a:lnSpc>
                <a:spcPts val="7087"/>
              </a:lnSpc>
              <a:spcBef>
                <a:spcPct val="0"/>
              </a:spcBef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Endereços</a:t>
            </a:r>
            <a:r>
              <a:rPr lang="en-US" sz="4500" dirty="0">
                <a:solidFill>
                  <a:srgbClr val="000000"/>
                </a:solidFill>
                <a:latin typeface="Clear Sans Thin"/>
              </a:rPr>
              <a:t> das </a:t>
            </a:r>
            <a:r>
              <a:rPr lang="en-US" sz="4500" dirty="0" err="1">
                <a:solidFill>
                  <a:srgbClr val="000000"/>
                </a:solidFill>
                <a:latin typeface="Clear Sans Thin"/>
              </a:rPr>
              <a:t>academias</a:t>
            </a:r>
            <a:endParaRPr lang="en-US" sz="4500" dirty="0">
              <a:solidFill>
                <a:srgbClr val="000000"/>
              </a:solidFill>
              <a:latin typeface="Clear Sans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01900" y="7239000"/>
            <a:ext cx="4114800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34045" y="257962"/>
            <a:ext cx="1671894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464" dirty="0">
                <a:solidFill>
                  <a:srgbClr val="000000"/>
                </a:solidFill>
                <a:latin typeface="Anonymous Pro Bold"/>
              </a:rPr>
              <a:t>FERRAMENTAS E DOCUMENTAÇÃO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4045" y="1497078"/>
            <a:ext cx="9849037" cy="898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Discord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Trello e Kanban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VS code 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Git e GitHub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 err="1">
                <a:solidFill>
                  <a:srgbClr val="000000"/>
                </a:solidFill>
                <a:latin typeface="Clear Sans Thin"/>
              </a:rPr>
              <a:t>Documentação</a:t>
            </a:r>
            <a:r>
              <a:rPr lang="en-US" sz="4449" dirty="0">
                <a:solidFill>
                  <a:srgbClr val="000000"/>
                </a:solidFill>
                <a:latin typeface="Clear Sans Thin"/>
              </a:rPr>
              <a:t> de </a:t>
            </a:r>
            <a:r>
              <a:rPr lang="en-US" sz="4449" dirty="0" err="1">
                <a:solidFill>
                  <a:srgbClr val="000000"/>
                </a:solidFill>
                <a:latin typeface="Clear Sans Thin"/>
              </a:rPr>
              <a:t>código-fonte</a:t>
            </a:r>
            <a:endParaRPr lang="en-US" sz="4449" dirty="0">
              <a:solidFill>
                <a:srgbClr val="000000"/>
              </a:solidFill>
              <a:latin typeface="Clear Sans Thin"/>
            </a:endParaRP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Canva</a:t>
            </a:r>
          </a:p>
          <a:p>
            <a:pPr marL="960753" lvl="1" indent="-480376">
              <a:lnSpc>
                <a:spcPts val="8899"/>
              </a:lnSpc>
              <a:buFont typeface="Arial"/>
              <a:buChar char="•"/>
            </a:pPr>
            <a:r>
              <a:rPr lang="en-US" sz="4449" dirty="0">
                <a:solidFill>
                  <a:srgbClr val="000000"/>
                </a:solidFill>
                <a:latin typeface="Clear Sans Thin"/>
              </a:rPr>
              <a:t>Diagrams.net</a:t>
            </a:r>
          </a:p>
          <a:p>
            <a:pPr>
              <a:lnSpc>
                <a:spcPts val="8899"/>
              </a:lnSpc>
            </a:pPr>
            <a:endParaRPr lang="en-US" sz="4449" dirty="0">
              <a:solidFill>
                <a:srgbClr val="000000"/>
              </a:solidFill>
              <a:latin typeface="Clear Sans Thin"/>
              <a:hlinkClick r:id="rId4" tooltip="https://app.diagrams.net/"/>
            </a:endParaRPr>
          </a:p>
        </p:txBody>
      </p:sp>
      <p:sp>
        <p:nvSpPr>
          <p:cNvPr id="5" name="AutoShape 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0453" y="4126458"/>
            <a:ext cx="7947095" cy="4473806"/>
            <a:chOff x="0" y="0"/>
            <a:chExt cx="10596126" cy="596507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4677" b="4677"/>
            <a:stretch>
              <a:fillRect/>
            </a:stretch>
          </p:blipFill>
          <p:spPr>
            <a:xfrm>
              <a:off x="0" y="0"/>
              <a:ext cx="10596126" cy="5965075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5797761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1608812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A SOLUÇÃO EM FUNCIONAMENTO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003996"/>
            <a:ext cx="16230600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PROGRAMA DESENVOLVIDO PARA A ACADEMIA VAMO AI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5DB8C2F-8635-1DB8-3502-E4C9FB9E2E78}"/>
              </a:ext>
            </a:extLst>
          </p:cNvPr>
          <p:cNvSpPr/>
          <p:nvPr/>
        </p:nvSpPr>
        <p:spPr>
          <a:xfrm>
            <a:off x="0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425101"/>
            <a:ext cx="7259166" cy="6546460"/>
            <a:chOff x="0" y="0"/>
            <a:chExt cx="9678889" cy="872861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4484" r="14484"/>
            <a:stretch>
              <a:fillRect/>
            </a:stretch>
          </p:blipFill>
          <p:spPr>
            <a:xfrm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991990" y="2425101"/>
            <a:ext cx="6386353" cy="6546460"/>
            <a:chOff x="0" y="0"/>
            <a:chExt cx="5907123" cy="60552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907123" cy="6055216"/>
            </a:xfrm>
            <a:custGeom>
              <a:avLst/>
              <a:gdLst/>
              <a:ahLst/>
              <a:cxnLst/>
              <a:rect l="l" t="t" r="r" b="b"/>
              <a:pathLst>
                <a:path w="5907123" h="6055216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5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D0CCC9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798952" y="2700139"/>
            <a:ext cx="831315" cy="574309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5797761" y="9777412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1640968" y="-1588598"/>
            <a:ext cx="4114800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580988" y="3880162"/>
            <a:ext cx="5208355" cy="3868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98"/>
              </a:lnSpc>
              <a:spcBef>
                <a:spcPct val="0"/>
              </a:spcBef>
            </a:pPr>
            <a:r>
              <a:rPr lang="en-US" sz="3089" spc="179" dirty="0">
                <a:solidFill>
                  <a:srgbClr val="000000"/>
                </a:solidFill>
                <a:latin typeface="Anonymous Pro Bold"/>
              </a:rPr>
              <a:t>SE VOCÊ DESENVOLVE SUAS HABILIDADES SOCIAIS,SEU TRABALHO EM EQUIPE MELHORA. VOCÊ ESTÁ CIENTE DOS OUTROS E DE SUAS NECESSIDADES EM UMA CONVERSA OU RESOLUÇÃO DE CONFLITO.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0989" y="8068907"/>
            <a:ext cx="4558115" cy="554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Clear Sans Thin"/>
              </a:rPr>
              <a:t>Isabel Meirelles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02481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CONSIDERAÇÕES FINAIS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154</Words>
  <Application>Microsoft Office PowerPoint</Application>
  <PresentationFormat>Personalizar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Anonymous Pro Bold</vt:lpstr>
      <vt:lpstr>Clear Sans Thin Bold</vt:lpstr>
      <vt:lpstr>Arial</vt:lpstr>
      <vt:lpstr>Calibri</vt:lpstr>
      <vt:lpstr>Clear Sans Thin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Slides Corporativo Preto e Branco</dc:title>
  <cp:lastModifiedBy>Denyson Brito</cp:lastModifiedBy>
  <cp:revision>8</cp:revision>
  <dcterms:created xsi:type="dcterms:W3CDTF">2006-08-16T00:00:00Z</dcterms:created>
  <dcterms:modified xsi:type="dcterms:W3CDTF">2023-05-04T16:33:09Z</dcterms:modified>
  <dc:identifier>DAFh5giWhcY</dc:identifier>
</cp:coreProperties>
</file>