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9" r:id="rId3"/>
    <p:sldId id="257" r:id="rId4"/>
    <p:sldId id="260" r:id="rId5"/>
    <p:sldId id="262" r:id="rId6"/>
    <p:sldId id="258" r:id="rId7"/>
    <p:sldId id="261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4D849-55E4-4BFC-B570-962577F068B1}" v="3" dt="2022-12-08T17:07:11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zel See" userId="a4de199cb2839998" providerId="LiveId" clId="{EF6A842B-F2FA-46EE-890A-A3F2C0DA6ED4}"/>
    <pc:docChg chg="undo custSel addSld delSld modSld sldOrd">
      <pc:chgData name="Denzel See" userId="a4de199cb2839998" providerId="LiveId" clId="{EF6A842B-F2FA-46EE-890A-A3F2C0DA6ED4}" dt="2022-12-08T17:02:26.268" v="3378" actId="1076"/>
      <pc:docMkLst>
        <pc:docMk/>
      </pc:docMkLst>
      <pc:sldChg chg="modSp mod">
        <pc:chgData name="Denzel See" userId="a4de199cb2839998" providerId="LiveId" clId="{EF6A842B-F2FA-46EE-890A-A3F2C0DA6ED4}" dt="2022-12-08T16:04:13.182" v="3" actId="207"/>
        <pc:sldMkLst>
          <pc:docMk/>
          <pc:sldMk cId="2185411264" sldId="256"/>
        </pc:sldMkLst>
        <pc:spChg chg="mod">
          <ac:chgData name="Denzel See" userId="a4de199cb2839998" providerId="LiveId" clId="{EF6A842B-F2FA-46EE-890A-A3F2C0DA6ED4}" dt="2022-12-08T16:04:04.493" v="2" actId="207"/>
          <ac:spMkLst>
            <pc:docMk/>
            <pc:sldMk cId="2185411264" sldId="256"/>
            <ac:spMk id="2" creationId="{01E49FCB-5FC7-88EF-F9F7-2D7DC8825536}"/>
          </ac:spMkLst>
        </pc:spChg>
        <pc:spChg chg="mod">
          <ac:chgData name="Denzel See" userId="a4de199cb2839998" providerId="LiveId" clId="{EF6A842B-F2FA-46EE-890A-A3F2C0DA6ED4}" dt="2022-12-08T16:04:13.182" v="3" actId="207"/>
          <ac:spMkLst>
            <pc:docMk/>
            <pc:sldMk cId="2185411264" sldId="256"/>
            <ac:spMk id="3" creationId="{28EFE7E4-C6F4-08E0-AFD0-7251E802E6B9}"/>
          </ac:spMkLst>
        </pc:spChg>
      </pc:sldChg>
      <pc:sldChg chg="ord">
        <pc:chgData name="Denzel See" userId="a4de199cb2839998" providerId="LiveId" clId="{EF6A842B-F2FA-46EE-890A-A3F2C0DA6ED4}" dt="2022-12-08T16:15:13.305" v="605"/>
        <pc:sldMkLst>
          <pc:docMk/>
          <pc:sldMk cId="2651606734" sldId="258"/>
        </pc:sldMkLst>
      </pc:sldChg>
      <pc:sldChg chg="addSp delSp modSp mod ord">
        <pc:chgData name="Denzel See" userId="a4de199cb2839998" providerId="LiveId" clId="{EF6A842B-F2FA-46EE-890A-A3F2C0DA6ED4}" dt="2022-12-08T16:27:41.707" v="1157" actId="2711"/>
        <pc:sldMkLst>
          <pc:docMk/>
          <pc:sldMk cId="2932666312" sldId="259"/>
        </pc:sldMkLst>
        <pc:spChg chg="add mod">
          <ac:chgData name="Denzel See" userId="a4de199cb2839998" providerId="LiveId" clId="{EF6A842B-F2FA-46EE-890A-A3F2C0DA6ED4}" dt="2022-12-08T16:25:20.832" v="884" actId="20577"/>
          <ac:spMkLst>
            <pc:docMk/>
            <pc:sldMk cId="2932666312" sldId="259"/>
            <ac:spMk id="2" creationId="{9C8DE1E6-DDE7-0007-6F9A-3BE1ECB8266D}"/>
          </ac:spMkLst>
        </pc:spChg>
        <pc:spChg chg="mod">
          <ac:chgData name="Denzel See" userId="a4de199cb2839998" providerId="LiveId" clId="{EF6A842B-F2FA-46EE-890A-A3F2C0DA6ED4}" dt="2022-12-08T16:14:57.508" v="600" actId="1076"/>
          <ac:spMkLst>
            <pc:docMk/>
            <pc:sldMk cId="2932666312" sldId="259"/>
            <ac:spMk id="4" creationId="{B4E6038E-301A-0B2C-AE98-5107D195E85F}"/>
          </ac:spMkLst>
        </pc:spChg>
        <pc:spChg chg="del mod">
          <ac:chgData name="Denzel See" userId="a4de199cb2839998" providerId="LiveId" clId="{EF6A842B-F2FA-46EE-890A-A3F2C0DA6ED4}" dt="2022-12-08T16:05:32.183" v="23" actId="478"/>
          <ac:spMkLst>
            <pc:docMk/>
            <pc:sldMk cId="2932666312" sldId="259"/>
            <ac:spMk id="5" creationId="{C4BD5D5F-CB17-5BD8-EA85-43E0CC126D70}"/>
          </ac:spMkLst>
        </pc:spChg>
        <pc:spChg chg="add mod">
          <ac:chgData name="Denzel See" userId="a4de199cb2839998" providerId="LiveId" clId="{EF6A842B-F2FA-46EE-890A-A3F2C0DA6ED4}" dt="2022-12-08T16:27:41.707" v="1157" actId="2711"/>
          <ac:spMkLst>
            <pc:docMk/>
            <pc:sldMk cId="2932666312" sldId="259"/>
            <ac:spMk id="6" creationId="{10728333-610C-579D-E802-C270F3E31C23}"/>
          </ac:spMkLst>
        </pc:spChg>
      </pc:sldChg>
      <pc:sldChg chg="addSp modSp mod">
        <pc:chgData name="Denzel See" userId="a4de199cb2839998" providerId="LiveId" clId="{EF6A842B-F2FA-46EE-890A-A3F2C0DA6ED4}" dt="2022-12-08T16:19:21.954" v="629" actId="1076"/>
        <pc:sldMkLst>
          <pc:docMk/>
          <pc:sldMk cId="3706458406" sldId="260"/>
        </pc:sldMkLst>
        <pc:spChg chg="mod">
          <ac:chgData name="Denzel See" userId="a4de199cb2839998" providerId="LiveId" clId="{EF6A842B-F2FA-46EE-890A-A3F2C0DA6ED4}" dt="2022-12-08T16:15:25.097" v="623" actId="1076"/>
          <ac:spMkLst>
            <pc:docMk/>
            <pc:sldMk cId="3706458406" sldId="260"/>
            <ac:spMk id="3" creationId="{FEEABFE7-5794-7E36-5C27-107F12A7B8BB}"/>
          </ac:spMkLst>
        </pc:spChg>
        <pc:picChg chg="add mod">
          <ac:chgData name="Denzel See" userId="a4de199cb2839998" providerId="LiveId" clId="{EF6A842B-F2FA-46EE-890A-A3F2C0DA6ED4}" dt="2022-12-08T16:19:21.954" v="629" actId="1076"/>
          <ac:picMkLst>
            <pc:docMk/>
            <pc:sldMk cId="3706458406" sldId="260"/>
            <ac:picMk id="4" creationId="{E1071DDA-1EAC-FBA4-AE28-840089EC71E3}"/>
          </ac:picMkLst>
        </pc:picChg>
      </pc:sldChg>
      <pc:sldChg chg="addSp modSp mod">
        <pc:chgData name="Denzel See" userId="a4de199cb2839998" providerId="LiveId" clId="{EF6A842B-F2FA-46EE-890A-A3F2C0DA6ED4}" dt="2022-12-08T16:20:48.458" v="657" actId="1076"/>
        <pc:sldMkLst>
          <pc:docMk/>
          <pc:sldMk cId="2100262455" sldId="261"/>
        </pc:sldMkLst>
        <pc:spChg chg="mod">
          <ac:chgData name="Denzel See" userId="a4de199cb2839998" providerId="LiveId" clId="{EF6A842B-F2FA-46EE-890A-A3F2C0DA6ED4}" dt="2022-12-08T16:20:48.458" v="657" actId="1076"/>
          <ac:spMkLst>
            <pc:docMk/>
            <pc:sldMk cId="2100262455" sldId="261"/>
            <ac:spMk id="3" creationId="{FEEABFE7-5794-7E36-5C27-107F12A7B8BB}"/>
          </ac:spMkLst>
        </pc:spChg>
        <pc:picChg chg="add mod">
          <ac:chgData name="Denzel See" userId="a4de199cb2839998" providerId="LiveId" clId="{EF6A842B-F2FA-46EE-890A-A3F2C0DA6ED4}" dt="2022-12-08T16:20:46.067" v="656" actId="1076"/>
          <ac:picMkLst>
            <pc:docMk/>
            <pc:sldMk cId="2100262455" sldId="261"/>
            <ac:picMk id="4" creationId="{9197C7A2-F98F-D7F1-17B2-D9549D7BD7FE}"/>
          </ac:picMkLst>
        </pc:picChg>
      </pc:sldChg>
      <pc:sldChg chg="addSp delSp modSp mod ord">
        <pc:chgData name="Denzel See" userId="a4de199cb2839998" providerId="LiveId" clId="{EF6A842B-F2FA-46EE-890A-A3F2C0DA6ED4}" dt="2022-12-08T17:02:26.268" v="3378" actId="1076"/>
        <pc:sldMkLst>
          <pc:docMk/>
          <pc:sldMk cId="2671926141" sldId="262"/>
        </pc:sldMkLst>
        <pc:spChg chg="add mod">
          <ac:chgData name="Denzel See" userId="a4de199cb2839998" providerId="LiveId" clId="{EF6A842B-F2FA-46EE-890A-A3F2C0DA6ED4}" dt="2022-12-08T17:02:04.098" v="3371" actId="14100"/>
          <ac:spMkLst>
            <pc:docMk/>
            <pc:sldMk cId="2671926141" sldId="262"/>
            <ac:spMk id="2" creationId="{E798E0E2-4AB7-B088-86F8-5AD0A9D0A9F0}"/>
          </ac:spMkLst>
        </pc:spChg>
        <pc:spChg chg="mod">
          <ac:chgData name="Denzel See" userId="a4de199cb2839998" providerId="LiveId" clId="{EF6A842B-F2FA-46EE-890A-A3F2C0DA6ED4}" dt="2022-12-08T16:38:05.058" v="1735" actId="1076"/>
          <ac:spMkLst>
            <pc:docMk/>
            <pc:sldMk cId="2671926141" sldId="262"/>
            <ac:spMk id="3" creationId="{FEEABFE7-5794-7E36-5C27-107F12A7B8BB}"/>
          </ac:spMkLst>
        </pc:spChg>
        <pc:spChg chg="add mod">
          <ac:chgData name="Denzel See" userId="a4de199cb2839998" providerId="LiveId" clId="{EF6A842B-F2FA-46EE-890A-A3F2C0DA6ED4}" dt="2022-12-08T17:02:26.268" v="3378" actId="1076"/>
          <ac:spMkLst>
            <pc:docMk/>
            <pc:sldMk cId="2671926141" sldId="262"/>
            <ac:spMk id="4" creationId="{609602EA-FE52-D34F-9ED5-6BE88403A2F5}"/>
          </ac:spMkLst>
        </pc:spChg>
        <pc:spChg chg="add del mod">
          <ac:chgData name="Denzel See" userId="a4de199cb2839998" providerId="LiveId" clId="{EF6A842B-F2FA-46EE-890A-A3F2C0DA6ED4}" dt="2022-12-08T16:38:23.195" v="1740"/>
          <ac:spMkLst>
            <pc:docMk/>
            <pc:sldMk cId="2671926141" sldId="262"/>
            <ac:spMk id="5" creationId="{4179CBD2-1EB1-581C-DC8E-DE1F198966FE}"/>
          </ac:spMkLst>
        </pc:spChg>
        <pc:spChg chg="add mod">
          <ac:chgData name="Denzel See" userId="a4de199cb2839998" providerId="LiveId" clId="{EF6A842B-F2FA-46EE-890A-A3F2C0DA6ED4}" dt="2022-12-08T17:02:21.838" v="3377" actId="1076"/>
          <ac:spMkLst>
            <pc:docMk/>
            <pc:sldMk cId="2671926141" sldId="262"/>
            <ac:spMk id="6" creationId="{36681EE1-882B-99A1-5E47-361C2618346A}"/>
          </ac:spMkLst>
        </pc:spChg>
        <pc:spChg chg="add mod">
          <ac:chgData name="Denzel See" userId="a4de199cb2839998" providerId="LiveId" clId="{EF6A842B-F2FA-46EE-890A-A3F2C0DA6ED4}" dt="2022-12-08T17:02:18.428" v="3376" actId="1076"/>
          <ac:spMkLst>
            <pc:docMk/>
            <pc:sldMk cId="2671926141" sldId="262"/>
            <ac:spMk id="7" creationId="{3DF5A6FE-2B91-26E3-22CF-D92FF85231CD}"/>
          </ac:spMkLst>
        </pc:spChg>
      </pc:sldChg>
      <pc:sldChg chg="del">
        <pc:chgData name="Denzel See" userId="a4de199cb2839998" providerId="LiveId" clId="{EF6A842B-F2FA-46EE-890A-A3F2C0DA6ED4}" dt="2022-12-08T16:21:31.176" v="693" actId="47"/>
        <pc:sldMkLst>
          <pc:docMk/>
          <pc:sldMk cId="2114320774" sldId="263"/>
        </pc:sldMkLst>
      </pc:sldChg>
      <pc:sldChg chg="addSp modSp mod">
        <pc:chgData name="Denzel See" userId="a4de199cb2839998" providerId="LiveId" clId="{EF6A842B-F2FA-46EE-890A-A3F2C0DA6ED4}" dt="2022-12-08T16:23:45.016" v="724" actId="1076"/>
        <pc:sldMkLst>
          <pc:docMk/>
          <pc:sldMk cId="275460634" sldId="264"/>
        </pc:sldMkLst>
        <pc:spChg chg="add mod">
          <ac:chgData name="Denzel See" userId="a4de199cb2839998" providerId="LiveId" clId="{EF6A842B-F2FA-46EE-890A-A3F2C0DA6ED4}" dt="2022-12-08T16:23:45.016" v="724" actId="1076"/>
          <ac:spMkLst>
            <pc:docMk/>
            <pc:sldMk cId="275460634" sldId="264"/>
            <ac:spMk id="2" creationId="{63D1A80D-D6DC-2CED-BA98-F374A8BE2146}"/>
          </ac:spMkLst>
        </pc:spChg>
        <pc:spChg chg="mod">
          <ac:chgData name="Denzel See" userId="a4de199cb2839998" providerId="LiveId" clId="{EF6A842B-F2FA-46EE-890A-A3F2C0DA6ED4}" dt="2022-12-08T16:21:49.540" v="708" actId="20577"/>
          <ac:spMkLst>
            <pc:docMk/>
            <pc:sldMk cId="275460634" sldId="264"/>
            <ac:spMk id="3" creationId="{FEEABFE7-5794-7E36-5C27-107F12A7B8BB}"/>
          </ac:spMkLst>
        </pc:spChg>
      </pc:sldChg>
      <pc:sldChg chg="addSp modSp add mod">
        <pc:chgData name="Denzel See" userId="a4de199cb2839998" providerId="LiveId" clId="{EF6A842B-F2FA-46EE-890A-A3F2C0DA6ED4}" dt="2022-12-08T17:00:19.998" v="3349" actId="14100"/>
        <pc:sldMkLst>
          <pc:docMk/>
          <pc:sldMk cId="268131904" sldId="265"/>
        </pc:sldMkLst>
        <pc:spChg chg="add mod">
          <ac:chgData name="Denzel See" userId="a4de199cb2839998" providerId="LiveId" clId="{EF6A842B-F2FA-46EE-890A-A3F2C0DA6ED4}" dt="2022-12-08T16:57:15.187" v="2978" actId="1076"/>
          <ac:spMkLst>
            <pc:docMk/>
            <pc:sldMk cId="268131904" sldId="265"/>
            <ac:spMk id="2" creationId="{5B2FB7D6-7749-1225-038F-1622C61F7BDD}"/>
          </ac:spMkLst>
        </pc:spChg>
        <pc:spChg chg="mod">
          <ac:chgData name="Denzel See" userId="a4de199cb2839998" providerId="LiveId" clId="{EF6A842B-F2FA-46EE-890A-A3F2C0DA6ED4}" dt="2022-12-08T16:43:15.764" v="2119" actId="1076"/>
          <ac:spMkLst>
            <pc:docMk/>
            <pc:sldMk cId="268131904" sldId="265"/>
            <ac:spMk id="3" creationId="{FEEABFE7-5794-7E36-5C27-107F12A7B8BB}"/>
          </ac:spMkLst>
        </pc:spChg>
        <pc:spChg chg="add mod">
          <ac:chgData name="Denzel See" userId="a4de199cb2839998" providerId="LiveId" clId="{EF6A842B-F2FA-46EE-890A-A3F2C0DA6ED4}" dt="2022-12-08T17:00:19.998" v="3349" actId="14100"/>
          <ac:spMkLst>
            <pc:docMk/>
            <pc:sldMk cId="268131904" sldId="265"/>
            <ac:spMk id="4" creationId="{5DD30CC4-05D8-F4AA-4006-40F4A0040D38}"/>
          </ac:spMkLst>
        </pc:spChg>
        <pc:spChg chg="add mod">
          <ac:chgData name="Denzel See" userId="a4de199cb2839998" providerId="LiveId" clId="{EF6A842B-F2FA-46EE-890A-A3F2C0DA6ED4}" dt="2022-12-08T17:00:17.687" v="3348" actId="14100"/>
          <ac:spMkLst>
            <pc:docMk/>
            <pc:sldMk cId="268131904" sldId="265"/>
            <ac:spMk id="5" creationId="{9E928715-82F9-4703-8D5E-D34359889743}"/>
          </ac:spMkLst>
        </pc:spChg>
      </pc:sldChg>
      <pc:sldChg chg="del">
        <pc:chgData name="Denzel See" userId="a4de199cb2839998" providerId="LiveId" clId="{EF6A842B-F2FA-46EE-890A-A3F2C0DA6ED4}" dt="2022-12-08T16:20:08.854" v="636" actId="47"/>
        <pc:sldMkLst>
          <pc:docMk/>
          <pc:sldMk cId="719980543" sldId="265"/>
        </pc:sldMkLst>
      </pc:sldChg>
      <pc:sldChg chg="addSp delSp modSp add mod ord">
        <pc:chgData name="Denzel See" userId="a4de199cb2839998" providerId="LiveId" clId="{EF6A842B-F2FA-46EE-890A-A3F2C0DA6ED4}" dt="2022-12-08T17:00:34.388" v="3352" actId="255"/>
        <pc:sldMkLst>
          <pc:docMk/>
          <pc:sldMk cId="2219788857" sldId="266"/>
        </pc:sldMkLst>
        <pc:spChg chg="mod">
          <ac:chgData name="Denzel See" userId="a4de199cb2839998" providerId="LiveId" clId="{EF6A842B-F2FA-46EE-890A-A3F2C0DA6ED4}" dt="2022-12-08T17:00:25.519" v="3350" actId="14100"/>
          <ac:spMkLst>
            <pc:docMk/>
            <pc:sldMk cId="2219788857" sldId="266"/>
            <ac:spMk id="2" creationId="{5B2FB7D6-7749-1225-038F-1622C61F7BDD}"/>
          </ac:spMkLst>
        </pc:spChg>
        <pc:spChg chg="add del mod">
          <ac:chgData name="Denzel See" userId="a4de199cb2839998" providerId="LiveId" clId="{EF6A842B-F2FA-46EE-890A-A3F2C0DA6ED4}" dt="2022-12-08T16:46:16.388" v="2128"/>
          <ac:spMkLst>
            <pc:docMk/>
            <pc:sldMk cId="2219788857" sldId="266"/>
            <ac:spMk id="4" creationId="{C8150A7E-6BAE-79AF-DF21-586929C38BA0}"/>
          </ac:spMkLst>
        </pc:spChg>
        <pc:spChg chg="add mod">
          <ac:chgData name="Denzel See" userId="a4de199cb2839998" providerId="LiveId" clId="{EF6A842B-F2FA-46EE-890A-A3F2C0DA6ED4}" dt="2022-12-08T17:00:34.388" v="3352" actId="255"/>
          <ac:spMkLst>
            <pc:docMk/>
            <pc:sldMk cId="2219788857" sldId="266"/>
            <ac:spMk id="5" creationId="{AB8F7515-479C-5444-34CE-6BE28ECA3614}"/>
          </ac:spMkLst>
        </pc:spChg>
        <pc:spChg chg="add del mod">
          <ac:chgData name="Denzel See" userId="a4de199cb2839998" providerId="LiveId" clId="{EF6A842B-F2FA-46EE-890A-A3F2C0DA6ED4}" dt="2022-12-08T16:51:18.402" v="2549"/>
          <ac:spMkLst>
            <pc:docMk/>
            <pc:sldMk cId="2219788857" sldId="266"/>
            <ac:spMk id="6" creationId="{EDA2D1CE-10DF-11A2-2C76-D36F316ED20F}"/>
          </ac:spMkLst>
        </pc:spChg>
      </pc:sldChg>
      <pc:sldChg chg="del">
        <pc:chgData name="Denzel See" userId="a4de199cb2839998" providerId="LiveId" clId="{EF6A842B-F2FA-46EE-890A-A3F2C0DA6ED4}" dt="2022-12-08T16:20:08.634" v="635" actId="47"/>
        <pc:sldMkLst>
          <pc:docMk/>
          <pc:sldMk cId="3869689996" sldId="266"/>
        </pc:sldMkLst>
      </pc:sldChg>
      <pc:sldChg chg="del">
        <pc:chgData name="Denzel See" userId="a4de199cb2839998" providerId="LiveId" clId="{EF6A842B-F2FA-46EE-890A-A3F2C0DA6ED4}" dt="2022-12-08T16:20:08.428" v="634" actId="47"/>
        <pc:sldMkLst>
          <pc:docMk/>
          <pc:sldMk cId="512869993" sldId="267"/>
        </pc:sldMkLst>
      </pc:sldChg>
      <pc:sldChg chg="del">
        <pc:chgData name="Denzel See" userId="a4de199cb2839998" providerId="LiveId" clId="{EF6A842B-F2FA-46EE-890A-A3F2C0DA6ED4}" dt="2022-12-08T16:20:08.227" v="633" actId="47"/>
        <pc:sldMkLst>
          <pc:docMk/>
          <pc:sldMk cId="4072229411" sldId="268"/>
        </pc:sldMkLst>
      </pc:sldChg>
      <pc:sldChg chg="del">
        <pc:chgData name="Denzel See" userId="a4de199cb2839998" providerId="LiveId" clId="{EF6A842B-F2FA-46EE-890A-A3F2C0DA6ED4}" dt="2022-12-08T16:20:07.984" v="632" actId="47"/>
        <pc:sldMkLst>
          <pc:docMk/>
          <pc:sldMk cId="2086390072" sldId="269"/>
        </pc:sldMkLst>
      </pc:sldChg>
      <pc:sldChg chg="del">
        <pc:chgData name="Denzel See" userId="a4de199cb2839998" providerId="LiveId" clId="{EF6A842B-F2FA-46EE-890A-A3F2C0DA6ED4}" dt="2022-12-08T16:20:07.726" v="631" actId="47"/>
        <pc:sldMkLst>
          <pc:docMk/>
          <pc:sldMk cId="3547900231" sldId="270"/>
        </pc:sldMkLst>
      </pc:sldChg>
      <pc:sldChg chg="del">
        <pc:chgData name="Denzel See" userId="a4de199cb2839998" providerId="LiveId" clId="{EF6A842B-F2FA-46EE-890A-A3F2C0DA6ED4}" dt="2022-12-08T16:20:07.304" v="630" actId="47"/>
        <pc:sldMkLst>
          <pc:docMk/>
          <pc:sldMk cId="3105857960" sldId="271"/>
        </pc:sldMkLst>
      </pc:sldChg>
    </pc:docChg>
  </pc:docChgLst>
  <pc:docChgLst>
    <pc:chgData name="Denzel See" userId="a4de199cb2839998" providerId="LiveId" clId="{2EB9C412-CC5C-4D65-8FCC-8738F2D37415}"/>
    <pc:docChg chg="undo custSel addSld delSld modSld addMainMaster delMainMaster">
      <pc:chgData name="Denzel See" userId="a4de199cb2839998" providerId="LiveId" clId="{2EB9C412-CC5C-4D65-8FCC-8738F2D37415}" dt="2022-12-08T15:59:03.839" v="816" actId="20577"/>
      <pc:docMkLst>
        <pc:docMk/>
      </pc:docMkLst>
      <pc:sldChg chg="addSp delSp modSp new mod setBg modClrScheme setClrOvrMap delDesignElem chgLayout">
        <pc:chgData name="Denzel See" userId="a4de199cb2839998" providerId="LiveId" clId="{2EB9C412-CC5C-4D65-8FCC-8738F2D37415}" dt="2022-12-08T11:34:26.577" v="244" actId="139"/>
        <pc:sldMkLst>
          <pc:docMk/>
          <pc:sldMk cId="2185411264" sldId="256"/>
        </pc:sldMkLst>
        <pc:spChg chg="mod">
          <ac:chgData name="Denzel See" userId="a4de199cb2839998" providerId="LiveId" clId="{2EB9C412-CC5C-4D65-8FCC-8738F2D37415}" dt="2022-12-08T11:34:17.909" v="242" actId="207"/>
          <ac:spMkLst>
            <pc:docMk/>
            <pc:sldMk cId="2185411264" sldId="256"/>
            <ac:spMk id="2" creationId="{01E49FCB-5FC7-88EF-F9F7-2D7DC8825536}"/>
          </ac:spMkLst>
        </pc:spChg>
        <pc:spChg chg="mod">
          <ac:chgData name="Denzel See" userId="a4de199cb2839998" providerId="LiveId" clId="{2EB9C412-CC5C-4D65-8FCC-8738F2D37415}" dt="2022-12-08T11:34:26.577" v="244" actId="139"/>
          <ac:spMkLst>
            <pc:docMk/>
            <pc:sldMk cId="2185411264" sldId="256"/>
            <ac:spMk id="3" creationId="{28EFE7E4-C6F4-08E0-AFD0-7251E802E6B9}"/>
          </ac:spMkLst>
        </pc:spChg>
        <pc:spChg chg="add del">
          <ac:chgData name="Denzel See" userId="a4de199cb2839998" providerId="LiveId" clId="{2EB9C412-CC5C-4D65-8FCC-8738F2D37415}" dt="2022-12-08T11:22:26.628" v="6" actId="26606"/>
          <ac:spMkLst>
            <pc:docMk/>
            <pc:sldMk cId="2185411264" sldId="256"/>
            <ac:spMk id="9" creationId="{64680660-7E23-4F0F-A679-BF913E9454FB}"/>
          </ac:spMkLst>
        </pc:spChg>
        <pc:spChg chg="add del">
          <ac:chgData name="Denzel See" userId="a4de199cb2839998" providerId="LiveId" clId="{2EB9C412-CC5C-4D65-8FCC-8738F2D37415}" dt="2022-12-08T11:22:26.628" v="6" actId="26606"/>
          <ac:spMkLst>
            <pc:docMk/>
            <pc:sldMk cId="2185411264" sldId="256"/>
            <ac:spMk id="11" creationId="{1A3C89F8-0D2F-47FF-B903-151248265F47}"/>
          </ac:spMkLst>
        </pc:spChg>
        <pc:spChg chg="add del">
          <ac:chgData name="Denzel See" userId="a4de199cb2839998" providerId="LiveId" clId="{2EB9C412-CC5C-4D65-8FCC-8738F2D37415}" dt="2022-12-08T11:22:26.628" v="6" actId="26606"/>
          <ac:spMkLst>
            <pc:docMk/>
            <pc:sldMk cId="2185411264" sldId="256"/>
            <ac:spMk id="13" creationId="{C5CB530E-515E-412C-9DF1-5F8FFBD6F383}"/>
          </ac:spMkLst>
        </pc:spChg>
        <pc:spChg chg="add del">
          <ac:chgData name="Denzel See" userId="a4de199cb2839998" providerId="LiveId" clId="{2EB9C412-CC5C-4D65-8FCC-8738F2D37415}" dt="2022-12-08T11:22:26.628" v="6" actId="26606"/>
          <ac:spMkLst>
            <pc:docMk/>
            <pc:sldMk cId="2185411264" sldId="256"/>
            <ac:spMk id="15" creationId="{712D4376-A578-4FF1-94FC-245E7A6A489F}"/>
          </ac:spMkLst>
        </pc:spChg>
        <pc:spChg chg="add del">
          <ac:chgData name="Denzel See" userId="a4de199cb2839998" providerId="LiveId" clId="{2EB9C412-CC5C-4D65-8FCC-8738F2D37415}" dt="2022-12-08T11:22:26.628" v="6" actId="26606"/>
          <ac:spMkLst>
            <pc:docMk/>
            <pc:sldMk cId="2185411264" sldId="256"/>
            <ac:spMk id="17" creationId="{AEA7509D-F04F-40CB-A0B3-EEF16499CC9F}"/>
          </ac:spMkLst>
        </pc:spChg>
        <pc:spChg chg="add del">
          <ac:chgData name="Denzel See" userId="a4de199cb2839998" providerId="LiveId" clId="{2EB9C412-CC5C-4D65-8FCC-8738F2D37415}" dt="2022-12-08T11:22:26.628" v="6" actId="26606"/>
          <ac:spMkLst>
            <pc:docMk/>
            <pc:sldMk cId="2185411264" sldId="256"/>
            <ac:spMk id="21" creationId="{508BEF50-7B1E-49A4-BC19-5F4F1D755E64}"/>
          </ac:spMkLst>
        </pc:spChg>
        <pc:spChg chg="add del">
          <ac:chgData name="Denzel See" userId="a4de199cb2839998" providerId="LiveId" clId="{2EB9C412-CC5C-4D65-8FCC-8738F2D37415}" dt="2022-12-08T11:22:26.628" v="6" actId="26606"/>
          <ac:spMkLst>
            <pc:docMk/>
            <pc:sldMk cId="2185411264" sldId="256"/>
            <ac:spMk id="23" creationId="{3FBAD350-5664-4811-A208-657FB882D350}"/>
          </ac:spMkLst>
        </pc:spChg>
        <pc:spChg chg="add del">
          <ac:chgData name="Denzel See" userId="a4de199cb2839998" providerId="LiveId" clId="{2EB9C412-CC5C-4D65-8FCC-8738F2D37415}" dt="2022-12-08T11:22:26.628" v="6" actId="26606"/>
          <ac:spMkLst>
            <pc:docMk/>
            <pc:sldMk cId="2185411264" sldId="256"/>
            <ac:spMk id="25" creationId="{C39ADB8F-D187-49D7-BDCF-C1B6DC727068}"/>
          </ac:spMkLst>
        </pc:spChg>
        <pc:spChg chg="add del">
          <ac:chgData name="Denzel See" userId="a4de199cb2839998" providerId="LiveId" clId="{2EB9C412-CC5C-4D65-8FCC-8738F2D37415}" dt="2022-12-08T11:22:29.940" v="8" actId="26606"/>
          <ac:spMkLst>
            <pc:docMk/>
            <pc:sldMk cId="2185411264" sldId="256"/>
            <ac:spMk id="27" creationId="{54CB3D98-012D-4B56-80F4-A2EF4FA7019F}"/>
          </ac:spMkLst>
        </pc:spChg>
        <pc:spChg chg="add del">
          <ac:chgData name="Denzel See" userId="a4de199cb2839998" providerId="LiveId" clId="{2EB9C412-CC5C-4D65-8FCC-8738F2D37415}" dt="2022-12-08T11:22:30.782" v="10" actId="26606"/>
          <ac:spMkLst>
            <pc:docMk/>
            <pc:sldMk cId="2185411264" sldId="256"/>
            <ac:spMk id="30" creationId="{5CC50F2E-EF04-4D7A-A09C-5AEF6E5EAD67}"/>
          </ac:spMkLst>
        </pc:spChg>
        <pc:spChg chg="add del">
          <ac:chgData name="Denzel See" userId="a4de199cb2839998" providerId="LiveId" clId="{2EB9C412-CC5C-4D65-8FCC-8738F2D37415}" dt="2022-12-08T11:22:30.782" v="10" actId="26606"/>
          <ac:spMkLst>
            <pc:docMk/>
            <pc:sldMk cId="2185411264" sldId="256"/>
            <ac:spMk id="31" creationId="{F489C2E0-4895-4B72-85EA-7EE9FAFFDC7E}"/>
          </ac:spMkLst>
        </pc:spChg>
        <pc:spChg chg="add del">
          <ac:chgData name="Denzel See" userId="a4de199cb2839998" providerId="LiveId" clId="{2EB9C412-CC5C-4D65-8FCC-8738F2D37415}" dt="2022-12-08T11:22:31.455" v="12" actId="26606"/>
          <ac:spMkLst>
            <pc:docMk/>
            <pc:sldMk cId="2185411264" sldId="256"/>
            <ac:spMk id="35" creationId="{9F8A656C-0806-4677-A38B-DA5DF0F3C406}"/>
          </ac:spMkLst>
        </pc:spChg>
        <pc:spChg chg="add del">
          <ac:chgData name="Denzel See" userId="a4de199cb2839998" providerId="LiveId" clId="{2EB9C412-CC5C-4D65-8FCC-8738F2D37415}" dt="2022-12-08T11:22:31.455" v="12" actId="26606"/>
          <ac:spMkLst>
            <pc:docMk/>
            <pc:sldMk cId="2185411264" sldId="256"/>
            <ac:spMk id="37" creationId="{9BEF8C6D-8BB3-473A-9607-D7381CC5C0A5}"/>
          </ac:spMkLst>
        </pc:spChg>
        <pc:spChg chg="add del">
          <ac:chgData name="Denzel See" userId="a4de199cb2839998" providerId="LiveId" clId="{2EB9C412-CC5C-4D65-8FCC-8738F2D37415}" dt="2022-12-08T11:22:31.455" v="12" actId="26606"/>
          <ac:spMkLst>
            <pc:docMk/>
            <pc:sldMk cId="2185411264" sldId="256"/>
            <ac:spMk id="38" creationId="{DCFDFFB9-D302-4A05-A770-D33232254722}"/>
          </ac:spMkLst>
        </pc:spChg>
        <pc:spChg chg="add del">
          <ac:chgData name="Denzel See" userId="a4de199cb2839998" providerId="LiveId" clId="{2EB9C412-CC5C-4D65-8FCC-8738F2D37415}" dt="2022-12-08T11:22:32.124" v="14" actId="26606"/>
          <ac:spMkLst>
            <pc:docMk/>
            <pc:sldMk cId="2185411264" sldId="256"/>
            <ac:spMk id="40" creationId="{51C0BCA8-B9D5-4F84-B063-ABE683EE04E1}"/>
          </ac:spMkLst>
        </pc:spChg>
        <pc:spChg chg="add del">
          <ac:chgData name="Denzel See" userId="a4de199cb2839998" providerId="LiveId" clId="{2EB9C412-CC5C-4D65-8FCC-8738F2D37415}" dt="2022-12-08T11:22:32.124" v="14" actId="26606"/>
          <ac:spMkLst>
            <pc:docMk/>
            <pc:sldMk cId="2185411264" sldId="256"/>
            <ac:spMk id="42" creationId="{3148D7B7-CAFA-4089-A365-6371A76FE4A6}"/>
          </ac:spMkLst>
        </pc:spChg>
        <pc:spChg chg="add del">
          <ac:chgData name="Denzel See" userId="a4de199cb2839998" providerId="LiveId" clId="{2EB9C412-CC5C-4D65-8FCC-8738F2D37415}" dt="2022-12-08T11:22:35.885" v="20" actId="26606"/>
          <ac:spMkLst>
            <pc:docMk/>
            <pc:sldMk cId="2185411264" sldId="256"/>
            <ac:spMk id="44" creationId="{F0753E91-DF19-4FA4-BFBF-221696B8D779}"/>
          </ac:spMkLst>
        </pc:spChg>
        <pc:spChg chg="add del">
          <ac:chgData name="Denzel See" userId="a4de199cb2839998" providerId="LiveId" clId="{2EB9C412-CC5C-4D65-8FCC-8738F2D37415}" dt="2022-12-08T11:22:32.845" v="16" actId="26606"/>
          <ac:spMkLst>
            <pc:docMk/>
            <pc:sldMk cId="2185411264" sldId="256"/>
            <ac:spMk id="45" creationId="{E91DC736-0EF8-4F87-9146-EBF1D2EE4D3D}"/>
          </ac:spMkLst>
        </pc:spChg>
        <pc:spChg chg="add del">
          <ac:chgData name="Denzel See" userId="a4de199cb2839998" providerId="LiveId" clId="{2EB9C412-CC5C-4D65-8FCC-8738F2D37415}" dt="2022-12-08T11:22:32.845" v="16" actId="26606"/>
          <ac:spMkLst>
            <pc:docMk/>
            <pc:sldMk cId="2185411264" sldId="256"/>
            <ac:spMk id="47" creationId="{097CD68E-23E3-4007-8847-CD0944C4F7BE}"/>
          </ac:spMkLst>
        </pc:spChg>
        <pc:spChg chg="add del">
          <ac:chgData name="Denzel See" userId="a4de199cb2839998" providerId="LiveId" clId="{2EB9C412-CC5C-4D65-8FCC-8738F2D37415}" dt="2022-12-08T11:22:32.845" v="16" actId="26606"/>
          <ac:spMkLst>
            <pc:docMk/>
            <pc:sldMk cId="2185411264" sldId="256"/>
            <ac:spMk id="48" creationId="{AF2F604E-43BE-4DC3-B983-E071523364F8}"/>
          </ac:spMkLst>
        </pc:spChg>
        <pc:spChg chg="add del">
          <ac:chgData name="Denzel See" userId="a4de199cb2839998" providerId="LiveId" clId="{2EB9C412-CC5C-4D65-8FCC-8738F2D37415}" dt="2022-12-08T11:22:32.845" v="16" actId="26606"/>
          <ac:spMkLst>
            <pc:docMk/>
            <pc:sldMk cId="2185411264" sldId="256"/>
            <ac:spMk id="49" creationId="{08C9B587-E65E-4B52-B37C-ABEBB6E87928}"/>
          </ac:spMkLst>
        </pc:spChg>
        <pc:spChg chg="add del">
          <ac:chgData name="Denzel See" userId="a4de199cb2839998" providerId="LiveId" clId="{2EB9C412-CC5C-4D65-8FCC-8738F2D37415}" dt="2022-12-08T11:22:33.406" v="18" actId="26606"/>
          <ac:spMkLst>
            <pc:docMk/>
            <pc:sldMk cId="2185411264" sldId="256"/>
            <ac:spMk id="51" creationId="{FF4F1B1F-38C9-4BA3-8793-E2B6FC978C0A}"/>
          </ac:spMkLst>
        </pc:spChg>
        <pc:spChg chg="add del">
          <ac:chgData name="Denzel See" userId="a4de199cb2839998" providerId="LiveId" clId="{2EB9C412-CC5C-4D65-8FCC-8738F2D37415}" dt="2022-12-08T11:22:35.885" v="20" actId="26606"/>
          <ac:spMkLst>
            <pc:docMk/>
            <pc:sldMk cId="2185411264" sldId="256"/>
            <ac:spMk id="55" creationId="{4187D111-0A9D-421B-84EB-FC5811C3A931}"/>
          </ac:spMkLst>
        </pc:spChg>
        <pc:spChg chg="add del">
          <ac:chgData name="Denzel See" userId="a4de199cb2839998" providerId="LiveId" clId="{2EB9C412-CC5C-4D65-8FCC-8738F2D37415}" dt="2022-12-08T11:22:37.390" v="22" actId="26606"/>
          <ac:spMkLst>
            <pc:docMk/>
            <pc:sldMk cId="2185411264" sldId="256"/>
            <ac:spMk id="79" creationId="{1DB043B4-68C6-45B9-82AC-A5800EADB8DB}"/>
          </ac:spMkLst>
        </pc:spChg>
        <pc:spChg chg="add del">
          <ac:chgData name="Denzel See" userId="a4de199cb2839998" providerId="LiveId" clId="{2EB9C412-CC5C-4D65-8FCC-8738F2D37415}" dt="2022-12-08T11:22:37.390" v="22" actId="26606"/>
          <ac:spMkLst>
            <pc:docMk/>
            <pc:sldMk cId="2185411264" sldId="256"/>
            <ac:spMk id="83" creationId="{41AC6C06-99FE-4BA1-BC82-8406A424CD67}"/>
          </ac:spMkLst>
        </pc:spChg>
        <pc:spChg chg="add del">
          <ac:chgData name="Denzel See" userId="a4de199cb2839998" providerId="LiveId" clId="{2EB9C412-CC5C-4D65-8FCC-8738F2D37415}" dt="2022-12-08T11:22:37.390" v="22" actId="26606"/>
          <ac:spMkLst>
            <pc:docMk/>
            <pc:sldMk cId="2185411264" sldId="256"/>
            <ac:spMk id="84" creationId="{7AEC842D-C905-4DEA-B1C3-CA51995C572A}"/>
          </ac:spMkLst>
        </pc:spChg>
        <pc:spChg chg="add del">
          <ac:chgData name="Denzel See" userId="a4de199cb2839998" providerId="LiveId" clId="{2EB9C412-CC5C-4D65-8FCC-8738F2D37415}" dt="2022-12-08T11:22:39.030" v="24" actId="26606"/>
          <ac:spMkLst>
            <pc:docMk/>
            <pc:sldMk cId="2185411264" sldId="256"/>
            <ac:spMk id="86" creationId="{6B695AA2-4B70-477F-AF90-536B720A1343}"/>
          </ac:spMkLst>
        </pc:spChg>
        <pc:spChg chg="add del">
          <ac:chgData name="Denzel See" userId="a4de199cb2839998" providerId="LiveId" clId="{2EB9C412-CC5C-4D65-8FCC-8738F2D37415}" dt="2022-12-08T11:23:20.161" v="26" actId="26606"/>
          <ac:spMkLst>
            <pc:docMk/>
            <pc:sldMk cId="2185411264" sldId="256"/>
            <ac:spMk id="89" creationId="{64680660-7E23-4F0F-A679-BF913E9454FB}"/>
          </ac:spMkLst>
        </pc:spChg>
        <pc:spChg chg="add del">
          <ac:chgData name="Denzel See" userId="a4de199cb2839998" providerId="LiveId" clId="{2EB9C412-CC5C-4D65-8FCC-8738F2D37415}" dt="2022-12-08T11:23:20.161" v="26" actId="26606"/>
          <ac:spMkLst>
            <pc:docMk/>
            <pc:sldMk cId="2185411264" sldId="256"/>
            <ac:spMk id="90" creationId="{1A3C89F8-0D2F-47FF-B903-151248265F47}"/>
          </ac:spMkLst>
        </pc:spChg>
        <pc:spChg chg="add del">
          <ac:chgData name="Denzel See" userId="a4de199cb2839998" providerId="LiveId" clId="{2EB9C412-CC5C-4D65-8FCC-8738F2D37415}" dt="2022-12-08T11:23:20.161" v="26" actId="26606"/>
          <ac:spMkLst>
            <pc:docMk/>
            <pc:sldMk cId="2185411264" sldId="256"/>
            <ac:spMk id="92" creationId="{C5CB530E-515E-412C-9DF1-5F8FFBD6F383}"/>
          </ac:spMkLst>
        </pc:spChg>
        <pc:spChg chg="add del">
          <ac:chgData name="Denzel See" userId="a4de199cb2839998" providerId="LiveId" clId="{2EB9C412-CC5C-4D65-8FCC-8738F2D37415}" dt="2022-12-08T11:23:20.161" v="26" actId="26606"/>
          <ac:spMkLst>
            <pc:docMk/>
            <pc:sldMk cId="2185411264" sldId="256"/>
            <ac:spMk id="93" creationId="{712D4376-A578-4FF1-94FC-245E7A6A489F}"/>
          </ac:spMkLst>
        </pc:spChg>
        <pc:spChg chg="add del">
          <ac:chgData name="Denzel See" userId="a4de199cb2839998" providerId="LiveId" clId="{2EB9C412-CC5C-4D65-8FCC-8738F2D37415}" dt="2022-12-08T11:23:20.161" v="26" actId="26606"/>
          <ac:spMkLst>
            <pc:docMk/>
            <pc:sldMk cId="2185411264" sldId="256"/>
            <ac:spMk id="94" creationId="{AEA7509D-F04F-40CB-A0B3-EEF16499CC9F}"/>
          </ac:spMkLst>
        </pc:spChg>
        <pc:spChg chg="add del">
          <ac:chgData name="Denzel See" userId="a4de199cb2839998" providerId="LiveId" clId="{2EB9C412-CC5C-4D65-8FCC-8738F2D37415}" dt="2022-12-08T11:23:20.161" v="26" actId="26606"/>
          <ac:spMkLst>
            <pc:docMk/>
            <pc:sldMk cId="2185411264" sldId="256"/>
            <ac:spMk id="96" creationId="{508BEF50-7B1E-49A4-BC19-5F4F1D755E64}"/>
          </ac:spMkLst>
        </pc:spChg>
        <pc:spChg chg="add del">
          <ac:chgData name="Denzel See" userId="a4de199cb2839998" providerId="LiveId" clId="{2EB9C412-CC5C-4D65-8FCC-8738F2D37415}" dt="2022-12-08T11:23:20.161" v="26" actId="26606"/>
          <ac:spMkLst>
            <pc:docMk/>
            <pc:sldMk cId="2185411264" sldId="256"/>
            <ac:spMk id="97" creationId="{3FBAD350-5664-4811-A208-657FB882D350}"/>
          </ac:spMkLst>
        </pc:spChg>
        <pc:spChg chg="add del">
          <ac:chgData name="Denzel See" userId="a4de199cb2839998" providerId="LiveId" clId="{2EB9C412-CC5C-4D65-8FCC-8738F2D37415}" dt="2022-12-08T11:23:20.161" v="26" actId="26606"/>
          <ac:spMkLst>
            <pc:docMk/>
            <pc:sldMk cId="2185411264" sldId="256"/>
            <ac:spMk id="98" creationId="{C39ADB8F-D187-49D7-BDCF-C1B6DC727068}"/>
          </ac:spMkLst>
        </pc:spChg>
        <pc:spChg chg="add del">
          <ac:chgData name="Denzel See" userId="a4de199cb2839998" providerId="LiveId" clId="{2EB9C412-CC5C-4D65-8FCC-8738F2D37415}" dt="2022-12-08T11:23:21.288" v="28" actId="26606"/>
          <ac:spMkLst>
            <pc:docMk/>
            <pc:sldMk cId="2185411264" sldId="256"/>
            <ac:spMk id="100" creationId="{1DB043B4-68C6-45B9-82AC-A5800EADB8DB}"/>
          </ac:spMkLst>
        </pc:spChg>
        <pc:spChg chg="add del">
          <ac:chgData name="Denzel See" userId="a4de199cb2839998" providerId="LiveId" clId="{2EB9C412-CC5C-4D65-8FCC-8738F2D37415}" dt="2022-12-08T11:23:21.288" v="28" actId="26606"/>
          <ac:spMkLst>
            <pc:docMk/>
            <pc:sldMk cId="2185411264" sldId="256"/>
            <ac:spMk id="102" creationId="{5337EA23-6703-4C96-9EEB-A408CBDD67BD}"/>
          </ac:spMkLst>
        </pc:spChg>
        <pc:spChg chg="add del">
          <ac:chgData name="Denzel See" userId="a4de199cb2839998" providerId="LiveId" clId="{2EB9C412-CC5C-4D65-8FCC-8738F2D37415}" dt="2022-12-08T11:23:21.959" v="30" actId="26606"/>
          <ac:spMkLst>
            <pc:docMk/>
            <pc:sldMk cId="2185411264" sldId="256"/>
            <ac:spMk id="105" creationId="{A34066D6-1B59-4642-A86D-39464CEE971B}"/>
          </ac:spMkLst>
        </pc:spChg>
        <pc:spChg chg="add del">
          <ac:chgData name="Denzel See" userId="a4de199cb2839998" providerId="LiveId" clId="{2EB9C412-CC5C-4D65-8FCC-8738F2D37415}" dt="2022-12-08T11:23:21.959" v="30" actId="26606"/>
          <ac:spMkLst>
            <pc:docMk/>
            <pc:sldMk cId="2185411264" sldId="256"/>
            <ac:spMk id="106" creationId="{18E928D9-3091-4385-B979-265D55AD02CE}"/>
          </ac:spMkLst>
        </pc:spChg>
        <pc:spChg chg="add del">
          <ac:chgData name="Denzel See" userId="a4de199cb2839998" providerId="LiveId" clId="{2EB9C412-CC5C-4D65-8FCC-8738F2D37415}" dt="2022-12-08T11:23:21.959" v="30" actId="26606"/>
          <ac:spMkLst>
            <pc:docMk/>
            <pc:sldMk cId="2185411264" sldId="256"/>
            <ac:spMk id="107" creationId="{7D602432-D774-4CF5-94E8-7D52D01059D2}"/>
          </ac:spMkLst>
        </pc:spChg>
        <pc:spChg chg="add del">
          <ac:chgData name="Denzel See" userId="a4de199cb2839998" providerId="LiveId" clId="{2EB9C412-CC5C-4D65-8FCC-8738F2D37415}" dt="2022-12-08T11:23:21.959" v="30" actId="26606"/>
          <ac:spMkLst>
            <pc:docMk/>
            <pc:sldMk cId="2185411264" sldId="256"/>
            <ac:spMk id="108" creationId="{CBF9EBB4-5078-47B2-AAA0-DF4A88D8182A}"/>
          </ac:spMkLst>
        </pc:spChg>
        <pc:spChg chg="add del">
          <ac:chgData name="Denzel See" userId="a4de199cb2839998" providerId="LiveId" clId="{2EB9C412-CC5C-4D65-8FCC-8738F2D37415}" dt="2022-12-08T11:23:33.663" v="32" actId="26606"/>
          <ac:spMkLst>
            <pc:docMk/>
            <pc:sldMk cId="2185411264" sldId="256"/>
            <ac:spMk id="110" creationId="{D13AE4BC-2211-4D4F-3686-2ACF60F9CA48}"/>
          </ac:spMkLst>
        </pc:spChg>
        <pc:spChg chg="add del">
          <ac:chgData name="Denzel See" userId="a4de199cb2839998" providerId="LiveId" clId="{2EB9C412-CC5C-4D65-8FCC-8738F2D37415}" dt="2022-12-08T11:23:33.663" v="32" actId="26606"/>
          <ac:spMkLst>
            <pc:docMk/>
            <pc:sldMk cId="2185411264" sldId="256"/>
            <ac:spMk id="112" creationId="{FDF8B7E8-12B2-753C-7477-05B85D1D08F4}"/>
          </ac:spMkLst>
        </pc:spChg>
        <pc:spChg chg="add del">
          <ac:chgData name="Denzel See" userId="a4de199cb2839998" providerId="LiveId" clId="{2EB9C412-CC5C-4D65-8FCC-8738F2D37415}" dt="2022-12-08T11:32:42.568" v="207"/>
          <ac:spMkLst>
            <pc:docMk/>
            <pc:sldMk cId="2185411264" sldId="256"/>
            <ac:spMk id="114" creationId="{64680660-7E23-4F0F-A679-BF913E9454FB}"/>
          </ac:spMkLst>
        </pc:spChg>
        <pc:spChg chg="add del">
          <ac:chgData name="Denzel See" userId="a4de199cb2839998" providerId="LiveId" clId="{2EB9C412-CC5C-4D65-8FCC-8738F2D37415}" dt="2022-12-08T11:32:42.568" v="207"/>
          <ac:spMkLst>
            <pc:docMk/>
            <pc:sldMk cId="2185411264" sldId="256"/>
            <ac:spMk id="115" creationId="{1A3C89F8-0D2F-47FF-B903-151248265F47}"/>
          </ac:spMkLst>
        </pc:spChg>
        <pc:spChg chg="add del">
          <ac:chgData name="Denzel See" userId="a4de199cb2839998" providerId="LiveId" clId="{2EB9C412-CC5C-4D65-8FCC-8738F2D37415}" dt="2022-12-08T11:32:42.568" v="207"/>
          <ac:spMkLst>
            <pc:docMk/>
            <pc:sldMk cId="2185411264" sldId="256"/>
            <ac:spMk id="117" creationId="{C5CB530E-515E-412C-9DF1-5F8FFBD6F383}"/>
          </ac:spMkLst>
        </pc:spChg>
        <pc:spChg chg="add del">
          <ac:chgData name="Denzel See" userId="a4de199cb2839998" providerId="LiveId" clId="{2EB9C412-CC5C-4D65-8FCC-8738F2D37415}" dt="2022-12-08T11:32:42.568" v="207"/>
          <ac:spMkLst>
            <pc:docMk/>
            <pc:sldMk cId="2185411264" sldId="256"/>
            <ac:spMk id="118" creationId="{712D4376-A578-4FF1-94FC-245E7A6A489F}"/>
          </ac:spMkLst>
        </pc:spChg>
        <pc:spChg chg="add del">
          <ac:chgData name="Denzel See" userId="a4de199cb2839998" providerId="LiveId" clId="{2EB9C412-CC5C-4D65-8FCC-8738F2D37415}" dt="2022-12-08T11:32:42.568" v="207"/>
          <ac:spMkLst>
            <pc:docMk/>
            <pc:sldMk cId="2185411264" sldId="256"/>
            <ac:spMk id="119" creationId="{AEA7509D-F04F-40CB-A0B3-EEF16499CC9F}"/>
          </ac:spMkLst>
        </pc:spChg>
        <pc:spChg chg="add del">
          <ac:chgData name="Denzel See" userId="a4de199cb2839998" providerId="LiveId" clId="{2EB9C412-CC5C-4D65-8FCC-8738F2D37415}" dt="2022-12-08T11:32:42.568" v="207"/>
          <ac:spMkLst>
            <pc:docMk/>
            <pc:sldMk cId="2185411264" sldId="256"/>
            <ac:spMk id="121" creationId="{508BEF50-7B1E-49A4-BC19-5F4F1D755E64}"/>
          </ac:spMkLst>
        </pc:spChg>
        <pc:spChg chg="add del">
          <ac:chgData name="Denzel See" userId="a4de199cb2839998" providerId="LiveId" clId="{2EB9C412-CC5C-4D65-8FCC-8738F2D37415}" dt="2022-12-08T11:32:42.568" v="207"/>
          <ac:spMkLst>
            <pc:docMk/>
            <pc:sldMk cId="2185411264" sldId="256"/>
            <ac:spMk id="122" creationId="{3FBAD350-5664-4811-A208-657FB882D350}"/>
          </ac:spMkLst>
        </pc:spChg>
        <pc:spChg chg="add del">
          <ac:chgData name="Denzel See" userId="a4de199cb2839998" providerId="LiveId" clId="{2EB9C412-CC5C-4D65-8FCC-8738F2D37415}" dt="2022-12-08T11:32:42.568" v="207"/>
          <ac:spMkLst>
            <pc:docMk/>
            <pc:sldMk cId="2185411264" sldId="256"/>
            <ac:spMk id="123" creationId="{C39ADB8F-D187-49D7-BDCF-C1B6DC727068}"/>
          </ac:spMkLst>
        </pc:spChg>
        <pc:grpChg chg="add del">
          <ac:chgData name="Denzel See" userId="a4de199cb2839998" providerId="LiveId" clId="{2EB9C412-CC5C-4D65-8FCC-8738F2D37415}" dt="2022-12-08T11:22:35.885" v="20" actId="26606"/>
          <ac:grpSpMkLst>
            <pc:docMk/>
            <pc:sldMk cId="2185411264" sldId="256"/>
            <ac:grpSpMk id="56" creationId="{015ECF02-0C11-4320-A868-5EC7DD53DEFD}"/>
          </ac:grpSpMkLst>
        </pc:grpChg>
        <pc:grpChg chg="add del">
          <ac:chgData name="Denzel See" userId="a4de199cb2839998" providerId="LiveId" clId="{2EB9C412-CC5C-4D65-8FCC-8738F2D37415}" dt="2022-12-08T11:22:37.390" v="22" actId="26606"/>
          <ac:grpSpMkLst>
            <pc:docMk/>
            <pc:sldMk cId="2185411264" sldId="256"/>
            <ac:grpSpMk id="80" creationId="{4592A8CB-0B0A-43A5-86F4-712B0C469671}"/>
          </ac:grpSpMkLst>
        </pc:grpChg>
        <pc:picChg chg="add del">
          <ac:chgData name="Denzel See" userId="a4de199cb2839998" providerId="LiveId" clId="{2EB9C412-CC5C-4D65-8FCC-8738F2D37415}" dt="2022-12-08T11:22:26.628" v="6" actId="26606"/>
          <ac:picMkLst>
            <pc:docMk/>
            <pc:sldMk cId="2185411264" sldId="256"/>
            <ac:picMk id="4" creationId="{37D9FE91-5FBD-46D3-2C2C-7CA97D589222}"/>
          </ac:picMkLst>
        </pc:picChg>
        <pc:picChg chg="add del">
          <ac:chgData name="Denzel See" userId="a4de199cb2839998" providerId="LiveId" clId="{2EB9C412-CC5C-4D65-8FCC-8738F2D37415}" dt="2022-12-08T11:22:29.940" v="8" actId="26606"/>
          <ac:picMkLst>
            <pc:docMk/>
            <pc:sldMk cId="2185411264" sldId="256"/>
            <ac:picMk id="28" creationId="{D887507F-4149-A02B-3DFF-BAB0A30C3F05}"/>
          </ac:picMkLst>
        </pc:picChg>
        <pc:picChg chg="add del">
          <ac:chgData name="Denzel See" userId="a4de199cb2839998" providerId="LiveId" clId="{2EB9C412-CC5C-4D65-8FCC-8738F2D37415}" dt="2022-12-08T11:22:30.782" v="10" actId="26606"/>
          <ac:picMkLst>
            <pc:docMk/>
            <pc:sldMk cId="2185411264" sldId="256"/>
            <ac:picMk id="32" creationId="{7BF4B50E-1F95-040C-1D16-9D7DC6758931}"/>
          </ac:picMkLst>
        </pc:picChg>
        <pc:picChg chg="add del">
          <ac:chgData name="Denzel See" userId="a4de199cb2839998" providerId="LiveId" clId="{2EB9C412-CC5C-4D65-8FCC-8738F2D37415}" dt="2022-12-08T11:22:31.455" v="12" actId="26606"/>
          <ac:picMkLst>
            <pc:docMk/>
            <pc:sldMk cId="2185411264" sldId="256"/>
            <ac:picMk id="36" creationId="{43D5F4BE-FA54-B91D-DCB1-E6A5CDA53BAE}"/>
          </ac:picMkLst>
        </pc:picChg>
        <pc:picChg chg="add del">
          <ac:chgData name="Denzel See" userId="a4de199cb2839998" providerId="LiveId" clId="{2EB9C412-CC5C-4D65-8FCC-8738F2D37415}" dt="2022-12-08T11:22:32.124" v="14" actId="26606"/>
          <ac:picMkLst>
            <pc:docMk/>
            <pc:sldMk cId="2185411264" sldId="256"/>
            <ac:picMk id="41" creationId="{89F7DDCC-0AF0-1872-F643-79284479F037}"/>
          </ac:picMkLst>
        </pc:picChg>
        <pc:picChg chg="add del">
          <ac:chgData name="Denzel See" userId="a4de199cb2839998" providerId="LiveId" clId="{2EB9C412-CC5C-4D65-8FCC-8738F2D37415}" dt="2022-12-08T11:22:32.845" v="16" actId="26606"/>
          <ac:picMkLst>
            <pc:docMk/>
            <pc:sldMk cId="2185411264" sldId="256"/>
            <ac:picMk id="46" creationId="{AA5A71E5-687E-4431-8114-E41B639E691B}"/>
          </ac:picMkLst>
        </pc:picChg>
        <pc:picChg chg="add del">
          <ac:chgData name="Denzel See" userId="a4de199cb2839998" providerId="LiveId" clId="{2EB9C412-CC5C-4D65-8FCC-8738F2D37415}" dt="2022-12-08T11:22:33.406" v="18" actId="26606"/>
          <ac:picMkLst>
            <pc:docMk/>
            <pc:sldMk cId="2185411264" sldId="256"/>
            <ac:picMk id="52" creationId="{323C5496-DA59-FE01-E5E0-E86537287E72}"/>
          </ac:picMkLst>
        </pc:picChg>
        <pc:picChg chg="add del">
          <ac:chgData name="Denzel See" userId="a4de199cb2839998" providerId="LiveId" clId="{2EB9C412-CC5C-4D65-8FCC-8738F2D37415}" dt="2022-12-08T11:22:35.885" v="20" actId="26606"/>
          <ac:picMkLst>
            <pc:docMk/>
            <pc:sldMk cId="2185411264" sldId="256"/>
            <ac:picMk id="77" creationId="{328989FB-BAD3-79D0-C456-FF99E8B3252D}"/>
          </ac:picMkLst>
        </pc:picChg>
        <pc:picChg chg="add del">
          <ac:chgData name="Denzel See" userId="a4de199cb2839998" providerId="LiveId" clId="{2EB9C412-CC5C-4D65-8FCC-8738F2D37415}" dt="2022-12-08T11:22:37.390" v="22" actId="26606"/>
          <ac:picMkLst>
            <pc:docMk/>
            <pc:sldMk cId="2185411264" sldId="256"/>
            <ac:picMk id="82" creationId="{BB1A767D-230F-314B-4950-8F99A4524736}"/>
          </ac:picMkLst>
        </pc:picChg>
        <pc:picChg chg="add del">
          <ac:chgData name="Denzel See" userId="a4de199cb2839998" providerId="LiveId" clId="{2EB9C412-CC5C-4D65-8FCC-8738F2D37415}" dt="2022-12-08T11:22:39.030" v="24" actId="26606"/>
          <ac:picMkLst>
            <pc:docMk/>
            <pc:sldMk cId="2185411264" sldId="256"/>
            <ac:picMk id="87" creationId="{ECA3A753-850D-28F7-5587-E500E5F16A71}"/>
          </ac:picMkLst>
        </pc:picChg>
        <pc:picChg chg="add del">
          <ac:chgData name="Denzel See" userId="a4de199cb2839998" providerId="LiveId" clId="{2EB9C412-CC5C-4D65-8FCC-8738F2D37415}" dt="2022-12-08T11:23:20.161" v="26" actId="26606"/>
          <ac:picMkLst>
            <pc:docMk/>
            <pc:sldMk cId="2185411264" sldId="256"/>
            <ac:picMk id="91" creationId="{37D9FE91-5FBD-46D3-2C2C-7CA97D589222}"/>
          </ac:picMkLst>
        </pc:picChg>
        <pc:picChg chg="add del">
          <ac:chgData name="Denzel See" userId="a4de199cb2839998" providerId="LiveId" clId="{2EB9C412-CC5C-4D65-8FCC-8738F2D37415}" dt="2022-12-08T11:23:21.288" v="28" actId="26606"/>
          <ac:picMkLst>
            <pc:docMk/>
            <pc:sldMk cId="2185411264" sldId="256"/>
            <ac:picMk id="101" creationId="{DCC21AD7-13D1-20B2-BE7C-EC8E055BC329}"/>
          </ac:picMkLst>
        </pc:picChg>
        <pc:picChg chg="add del">
          <ac:chgData name="Denzel See" userId="a4de199cb2839998" providerId="LiveId" clId="{2EB9C412-CC5C-4D65-8FCC-8738F2D37415}" dt="2022-12-08T11:23:21.959" v="30" actId="26606"/>
          <ac:picMkLst>
            <pc:docMk/>
            <pc:sldMk cId="2185411264" sldId="256"/>
            <ac:picMk id="104" creationId="{D5C6FE4F-BB9A-732B-46AE-876CF67D85CB}"/>
          </ac:picMkLst>
        </pc:picChg>
        <pc:picChg chg="add del">
          <ac:chgData name="Denzel See" userId="a4de199cb2839998" providerId="LiveId" clId="{2EB9C412-CC5C-4D65-8FCC-8738F2D37415}" dt="2022-12-08T11:23:33.663" v="32" actId="26606"/>
          <ac:picMkLst>
            <pc:docMk/>
            <pc:sldMk cId="2185411264" sldId="256"/>
            <ac:picMk id="111" creationId="{44D8A716-4B24-0D97-429E-A109FDD0AA9E}"/>
          </ac:picMkLst>
        </pc:picChg>
        <pc:picChg chg="add mod">
          <ac:chgData name="Denzel See" userId="a4de199cb2839998" providerId="LiveId" clId="{2EB9C412-CC5C-4D65-8FCC-8738F2D37415}" dt="2022-12-08T11:33:29.806" v="225" actId="1076"/>
          <ac:picMkLst>
            <pc:docMk/>
            <pc:sldMk cId="2185411264" sldId="256"/>
            <ac:picMk id="116" creationId="{37D9FE91-5FBD-46D3-2C2C-7CA97D589222}"/>
          </ac:picMkLst>
        </pc:picChg>
        <pc:cxnChg chg="add del">
          <ac:chgData name="Denzel See" userId="a4de199cb2839998" providerId="LiveId" clId="{2EB9C412-CC5C-4D65-8FCC-8738F2D37415}" dt="2022-12-08T11:22:26.628" v="6" actId="26606"/>
          <ac:cxnSpMkLst>
            <pc:docMk/>
            <pc:sldMk cId="2185411264" sldId="256"/>
            <ac:cxnSpMk id="19" creationId="{56020367-4FD5-4596-8E10-C5F095CD8DBF}"/>
          </ac:cxnSpMkLst>
        </pc:cxnChg>
        <pc:cxnChg chg="add del">
          <ac:chgData name="Denzel See" userId="a4de199cb2839998" providerId="LiveId" clId="{2EB9C412-CC5C-4D65-8FCC-8738F2D37415}" dt="2022-12-08T11:22:30.782" v="10" actId="26606"/>
          <ac:cxnSpMkLst>
            <pc:docMk/>
            <pc:sldMk cId="2185411264" sldId="256"/>
            <ac:cxnSpMk id="33" creationId="{1D7AD51E-A168-490B-B8A6-8AFE86E0F2B5}"/>
          </ac:cxnSpMkLst>
        </pc:cxnChg>
        <pc:cxnChg chg="add del">
          <ac:chgData name="Denzel See" userId="a4de199cb2839998" providerId="LiveId" clId="{2EB9C412-CC5C-4D65-8FCC-8738F2D37415}" dt="2022-12-08T11:22:32.124" v="14" actId="26606"/>
          <ac:cxnSpMkLst>
            <pc:docMk/>
            <pc:sldMk cId="2185411264" sldId="256"/>
            <ac:cxnSpMk id="43" creationId="{7476E355-DC49-4AFB-88DE-62B854B9B315}"/>
          </ac:cxnSpMkLst>
        </pc:cxnChg>
        <pc:cxnChg chg="add del">
          <ac:chgData name="Denzel See" userId="a4de199cb2839998" providerId="LiveId" clId="{2EB9C412-CC5C-4D65-8FCC-8738F2D37415}" dt="2022-12-08T11:22:33.406" v="18" actId="26606"/>
          <ac:cxnSpMkLst>
            <pc:docMk/>
            <pc:sldMk cId="2185411264" sldId="256"/>
            <ac:cxnSpMk id="53" creationId="{6B5C80BC-C547-4FD8-9B68-6A9207F08580}"/>
          </ac:cxnSpMkLst>
        </pc:cxnChg>
        <pc:cxnChg chg="add del">
          <ac:chgData name="Denzel See" userId="a4de199cb2839998" providerId="LiveId" clId="{2EB9C412-CC5C-4D65-8FCC-8738F2D37415}" dt="2022-12-08T11:23:20.161" v="26" actId="26606"/>
          <ac:cxnSpMkLst>
            <pc:docMk/>
            <pc:sldMk cId="2185411264" sldId="256"/>
            <ac:cxnSpMk id="95" creationId="{56020367-4FD5-4596-8E10-C5F095CD8DBF}"/>
          </ac:cxnSpMkLst>
        </pc:cxnChg>
        <pc:cxnChg chg="add del">
          <ac:chgData name="Denzel See" userId="a4de199cb2839998" providerId="LiveId" clId="{2EB9C412-CC5C-4D65-8FCC-8738F2D37415}" dt="2022-12-08T11:32:42.568" v="207"/>
          <ac:cxnSpMkLst>
            <pc:docMk/>
            <pc:sldMk cId="2185411264" sldId="256"/>
            <ac:cxnSpMk id="120" creationId="{56020367-4FD5-4596-8E10-C5F095CD8DBF}"/>
          </ac:cxnSpMkLst>
        </pc:cxnChg>
      </pc:sldChg>
      <pc:sldChg chg="modSp new mod">
        <pc:chgData name="Denzel See" userId="a4de199cb2839998" providerId="LiveId" clId="{2EB9C412-CC5C-4D65-8FCC-8738F2D37415}" dt="2022-12-08T15:58:28.240" v="788" actId="1076"/>
        <pc:sldMkLst>
          <pc:docMk/>
          <pc:sldMk cId="506920938" sldId="257"/>
        </pc:sldMkLst>
        <pc:spChg chg="mod">
          <ac:chgData name="Denzel See" userId="a4de199cb2839998" providerId="LiveId" clId="{2EB9C412-CC5C-4D65-8FCC-8738F2D37415}" dt="2022-12-08T15:58:23.057" v="787" actId="1076"/>
          <ac:spMkLst>
            <pc:docMk/>
            <pc:sldMk cId="506920938" sldId="257"/>
            <ac:spMk id="2" creationId="{C5FAABFA-1715-1353-86DB-FBF113BE432F}"/>
          </ac:spMkLst>
        </pc:spChg>
        <pc:spChg chg="mod">
          <ac:chgData name="Denzel See" userId="a4de199cb2839998" providerId="LiveId" clId="{2EB9C412-CC5C-4D65-8FCC-8738F2D37415}" dt="2022-12-08T15:58:28.240" v="788" actId="1076"/>
          <ac:spMkLst>
            <pc:docMk/>
            <pc:sldMk cId="506920938" sldId="257"/>
            <ac:spMk id="3" creationId="{ECA5FE54-DFAE-E3C1-A498-39A78329B178}"/>
          </ac:spMkLst>
        </pc:spChg>
      </pc:sldChg>
      <pc:sldChg chg="addSp delSp modSp new mod">
        <pc:chgData name="Denzel See" userId="a4de199cb2839998" providerId="LiveId" clId="{2EB9C412-CC5C-4D65-8FCC-8738F2D37415}" dt="2022-12-08T15:58:20.201" v="786" actId="1076"/>
        <pc:sldMkLst>
          <pc:docMk/>
          <pc:sldMk cId="2651606734" sldId="258"/>
        </pc:sldMkLst>
        <pc:spChg chg="add del mod">
          <ac:chgData name="Denzel See" userId="a4de199cb2839998" providerId="LiveId" clId="{2EB9C412-CC5C-4D65-8FCC-8738F2D37415}" dt="2022-12-08T13:17:41.584" v="439"/>
          <ac:spMkLst>
            <pc:docMk/>
            <pc:sldMk cId="2651606734" sldId="258"/>
            <ac:spMk id="2" creationId="{6CD2E096-4563-6798-E034-B2E3BF2FDF76}"/>
          </ac:spMkLst>
        </pc:spChg>
        <pc:spChg chg="add del mod">
          <ac:chgData name="Denzel See" userId="a4de199cb2839998" providerId="LiveId" clId="{2EB9C412-CC5C-4D65-8FCC-8738F2D37415}" dt="2022-12-08T13:17:54.835" v="446"/>
          <ac:spMkLst>
            <pc:docMk/>
            <pc:sldMk cId="2651606734" sldId="258"/>
            <ac:spMk id="3" creationId="{38FC0B23-4B12-A4EE-F478-4D6F4837A8CF}"/>
          </ac:spMkLst>
        </pc:spChg>
        <pc:spChg chg="add mod">
          <ac:chgData name="Denzel See" userId="a4de199cb2839998" providerId="LiveId" clId="{2EB9C412-CC5C-4D65-8FCC-8738F2D37415}" dt="2022-12-08T15:58:20.201" v="786" actId="1076"/>
          <ac:spMkLst>
            <pc:docMk/>
            <pc:sldMk cId="2651606734" sldId="258"/>
            <ac:spMk id="4" creationId="{169B3AC9-7738-812C-CFC4-6D1A870E3A28}"/>
          </ac:spMkLst>
        </pc:spChg>
        <pc:spChg chg="add del mod">
          <ac:chgData name="Denzel See" userId="a4de199cb2839998" providerId="LiveId" clId="{2EB9C412-CC5C-4D65-8FCC-8738F2D37415}" dt="2022-12-08T13:18:09.978" v="449"/>
          <ac:spMkLst>
            <pc:docMk/>
            <pc:sldMk cId="2651606734" sldId="258"/>
            <ac:spMk id="5" creationId="{DBE2D8AA-AA33-0C86-C721-C24D188D1589}"/>
          </ac:spMkLst>
        </pc:spChg>
        <pc:spChg chg="add mod">
          <ac:chgData name="Denzel See" userId="a4de199cb2839998" providerId="LiveId" clId="{2EB9C412-CC5C-4D65-8FCC-8738F2D37415}" dt="2022-12-08T14:21:03.887" v="691" actId="20577"/>
          <ac:spMkLst>
            <pc:docMk/>
            <pc:sldMk cId="2651606734" sldId="258"/>
            <ac:spMk id="6" creationId="{BB9CAFBE-4FAE-2822-DAEA-53C24953A270}"/>
          </ac:spMkLst>
        </pc:spChg>
      </pc:sldChg>
      <pc:sldChg chg="addSp delSp modSp new mod">
        <pc:chgData name="Denzel See" userId="a4de199cb2839998" providerId="LiveId" clId="{2EB9C412-CC5C-4D65-8FCC-8738F2D37415}" dt="2022-12-08T15:59:03.839" v="816" actId="20577"/>
        <pc:sldMkLst>
          <pc:docMk/>
          <pc:sldMk cId="2932666312" sldId="259"/>
        </pc:sldMkLst>
        <pc:spChg chg="add del mod">
          <ac:chgData name="Denzel See" userId="a4de199cb2839998" providerId="LiveId" clId="{2EB9C412-CC5C-4D65-8FCC-8738F2D37415}" dt="2022-12-08T15:55:58.706" v="693" actId="478"/>
          <ac:spMkLst>
            <pc:docMk/>
            <pc:sldMk cId="2932666312" sldId="259"/>
            <ac:spMk id="2" creationId="{E666E2DE-D5E4-5D0B-B735-D17655694EFC}"/>
          </ac:spMkLst>
        </pc:spChg>
        <pc:spChg chg="add mod">
          <ac:chgData name="Denzel See" userId="a4de199cb2839998" providerId="LiveId" clId="{2EB9C412-CC5C-4D65-8FCC-8738F2D37415}" dt="2022-12-08T15:58:15.952" v="784" actId="1076"/>
          <ac:spMkLst>
            <pc:docMk/>
            <pc:sldMk cId="2932666312" sldId="259"/>
            <ac:spMk id="3" creationId="{FEEABFE7-5794-7E36-5C27-107F12A7B8BB}"/>
          </ac:spMkLst>
        </pc:spChg>
        <pc:spChg chg="add mod">
          <ac:chgData name="Denzel See" userId="a4de199cb2839998" providerId="LiveId" clId="{2EB9C412-CC5C-4D65-8FCC-8738F2D37415}" dt="2022-12-08T15:58:57.981" v="809" actId="14100"/>
          <ac:spMkLst>
            <pc:docMk/>
            <pc:sldMk cId="2932666312" sldId="259"/>
            <ac:spMk id="4" creationId="{B4E6038E-301A-0B2C-AE98-5107D195E85F}"/>
          </ac:spMkLst>
        </pc:spChg>
        <pc:spChg chg="add mod">
          <ac:chgData name="Denzel See" userId="a4de199cb2839998" providerId="LiveId" clId="{2EB9C412-CC5C-4D65-8FCC-8738F2D37415}" dt="2022-12-08T15:59:03.839" v="816" actId="20577"/>
          <ac:spMkLst>
            <pc:docMk/>
            <pc:sldMk cId="2932666312" sldId="259"/>
            <ac:spMk id="5" creationId="{C4BD5D5F-CB17-5BD8-EA85-43E0CC126D70}"/>
          </ac:spMkLst>
        </pc:spChg>
      </pc:sldChg>
      <pc:sldChg chg="add">
        <pc:chgData name="Denzel See" userId="a4de199cb2839998" providerId="LiveId" clId="{2EB9C412-CC5C-4D65-8FCC-8738F2D37415}" dt="2022-12-08T15:56:41.195" v="731"/>
        <pc:sldMkLst>
          <pc:docMk/>
          <pc:sldMk cId="3706458406" sldId="260"/>
        </pc:sldMkLst>
      </pc:sldChg>
      <pc:sldChg chg="new del">
        <pc:chgData name="Denzel See" userId="a4de199cb2839998" providerId="LiveId" clId="{2EB9C412-CC5C-4D65-8FCC-8738F2D37415}" dt="2022-12-08T15:56:31.261" v="720" actId="47"/>
        <pc:sldMkLst>
          <pc:docMk/>
          <pc:sldMk cId="4283215195" sldId="260"/>
        </pc:sldMkLst>
      </pc:sldChg>
      <pc:sldChg chg="new del">
        <pc:chgData name="Denzel See" userId="a4de199cb2839998" providerId="LiveId" clId="{2EB9C412-CC5C-4D65-8FCC-8738F2D37415}" dt="2022-12-08T15:56:32.307" v="721" actId="47"/>
        <pc:sldMkLst>
          <pc:docMk/>
          <pc:sldMk cId="356724736" sldId="261"/>
        </pc:sldMkLst>
      </pc:sldChg>
      <pc:sldChg chg="add">
        <pc:chgData name="Denzel See" userId="a4de199cb2839998" providerId="LiveId" clId="{2EB9C412-CC5C-4D65-8FCC-8738F2D37415}" dt="2022-12-08T15:56:41.554" v="732"/>
        <pc:sldMkLst>
          <pc:docMk/>
          <pc:sldMk cId="2100262455" sldId="261"/>
        </pc:sldMkLst>
      </pc:sldChg>
      <pc:sldChg chg="new del">
        <pc:chgData name="Denzel See" userId="a4de199cb2839998" providerId="LiveId" clId="{2EB9C412-CC5C-4D65-8FCC-8738F2D37415}" dt="2022-12-08T15:56:32.806" v="722" actId="47"/>
        <pc:sldMkLst>
          <pc:docMk/>
          <pc:sldMk cId="1396568111" sldId="262"/>
        </pc:sldMkLst>
      </pc:sldChg>
      <pc:sldChg chg="add">
        <pc:chgData name="Denzel See" userId="a4de199cb2839998" providerId="LiveId" clId="{2EB9C412-CC5C-4D65-8FCC-8738F2D37415}" dt="2022-12-08T15:56:41.894" v="733"/>
        <pc:sldMkLst>
          <pc:docMk/>
          <pc:sldMk cId="2671926141" sldId="262"/>
        </pc:sldMkLst>
      </pc:sldChg>
      <pc:sldChg chg="new del">
        <pc:chgData name="Denzel See" userId="a4de199cb2839998" providerId="LiveId" clId="{2EB9C412-CC5C-4D65-8FCC-8738F2D37415}" dt="2022-12-08T15:56:33.193" v="723" actId="47"/>
        <pc:sldMkLst>
          <pc:docMk/>
          <pc:sldMk cId="305443123" sldId="263"/>
        </pc:sldMkLst>
      </pc:sldChg>
      <pc:sldChg chg="add">
        <pc:chgData name="Denzel See" userId="a4de199cb2839998" providerId="LiveId" clId="{2EB9C412-CC5C-4D65-8FCC-8738F2D37415}" dt="2022-12-08T15:56:42.138" v="734"/>
        <pc:sldMkLst>
          <pc:docMk/>
          <pc:sldMk cId="2114320774" sldId="263"/>
        </pc:sldMkLst>
      </pc:sldChg>
      <pc:sldChg chg="add">
        <pc:chgData name="Denzel See" userId="a4de199cb2839998" providerId="LiveId" clId="{2EB9C412-CC5C-4D65-8FCC-8738F2D37415}" dt="2022-12-08T15:56:42.369" v="735"/>
        <pc:sldMkLst>
          <pc:docMk/>
          <pc:sldMk cId="275460634" sldId="264"/>
        </pc:sldMkLst>
      </pc:sldChg>
      <pc:sldChg chg="new del">
        <pc:chgData name="Denzel See" userId="a4de199cb2839998" providerId="LiveId" clId="{2EB9C412-CC5C-4D65-8FCC-8738F2D37415}" dt="2022-12-08T15:56:33.772" v="724" actId="47"/>
        <pc:sldMkLst>
          <pc:docMk/>
          <pc:sldMk cId="454455186" sldId="264"/>
        </pc:sldMkLst>
      </pc:sldChg>
      <pc:sldChg chg="add">
        <pc:chgData name="Denzel See" userId="a4de199cb2839998" providerId="LiveId" clId="{2EB9C412-CC5C-4D65-8FCC-8738F2D37415}" dt="2022-12-08T15:56:42.560" v="736"/>
        <pc:sldMkLst>
          <pc:docMk/>
          <pc:sldMk cId="719980543" sldId="265"/>
        </pc:sldMkLst>
      </pc:sldChg>
      <pc:sldChg chg="new del">
        <pc:chgData name="Denzel See" userId="a4de199cb2839998" providerId="LiveId" clId="{2EB9C412-CC5C-4D65-8FCC-8738F2D37415}" dt="2022-12-08T15:56:34.441" v="725" actId="47"/>
        <pc:sldMkLst>
          <pc:docMk/>
          <pc:sldMk cId="1732642135" sldId="265"/>
        </pc:sldMkLst>
      </pc:sldChg>
      <pc:sldChg chg="new del">
        <pc:chgData name="Denzel See" userId="a4de199cb2839998" providerId="LiveId" clId="{2EB9C412-CC5C-4D65-8FCC-8738F2D37415}" dt="2022-12-08T15:56:35.119" v="726" actId="47"/>
        <pc:sldMkLst>
          <pc:docMk/>
          <pc:sldMk cId="1792652569" sldId="266"/>
        </pc:sldMkLst>
      </pc:sldChg>
      <pc:sldChg chg="add">
        <pc:chgData name="Denzel See" userId="a4de199cb2839998" providerId="LiveId" clId="{2EB9C412-CC5C-4D65-8FCC-8738F2D37415}" dt="2022-12-08T15:56:42.767" v="737"/>
        <pc:sldMkLst>
          <pc:docMk/>
          <pc:sldMk cId="3869689996" sldId="266"/>
        </pc:sldMkLst>
      </pc:sldChg>
      <pc:sldChg chg="new del">
        <pc:chgData name="Denzel See" userId="a4de199cb2839998" providerId="LiveId" clId="{2EB9C412-CC5C-4D65-8FCC-8738F2D37415}" dt="2022-12-08T15:56:35.737" v="727" actId="47"/>
        <pc:sldMkLst>
          <pc:docMk/>
          <pc:sldMk cId="28218944" sldId="267"/>
        </pc:sldMkLst>
      </pc:sldChg>
      <pc:sldChg chg="add">
        <pc:chgData name="Denzel See" userId="a4de199cb2839998" providerId="LiveId" clId="{2EB9C412-CC5C-4D65-8FCC-8738F2D37415}" dt="2022-12-08T15:56:42.960" v="738"/>
        <pc:sldMkLst>
          <pc:docMk/>
          <pc:sldMk cId="512869993" sldId="267"/>
        </pc:sldMkLst>
      </pc:sldChg>
      <pc:sldChg chg="new del">
        <pc:chgData name="Denzel See" userId="a4de199cb2839998" providerId="LiveId" clId="{2EB9C412-CC5C-4D65-8FCC-8738F2D37415}" dt="2022-12-08T15:56:36.271" v="728" actId="47"/>
        <pc:sldMkLst>
          <pc:docMk/>
          <pc:sldMk cId="1814119373" sldId="268"/>
        </pc:sldMkLst>
      </pc:sldChg>
      <pc:sldChg chg="add">
        <pc:chgData name="Denzel See" userId="a4de199cb2839998" providerId="LiveId" clId="{2EB9C412-CC5C-4D65-8FCC-8738F2D37415}" dt="2022-12-08T15:56:43.164" v="739"/>
        <pc:sldMkLst>
          <pc:docMk/>
          <pc:sldMk cId="4072229411" sldId="268"/>
        </pc:sldMkLst>
      </pc:sldChg>
      <pc:sldChg chg="add">
        <pc:chgData name="Denzel See" userId="a4de199cb2839998" providerId="LiveId" clId="{2EB9C412-CC5C-4D65-8FCC-8738F2D37415}" dt="2022-12-08T15:56:43.380" v="740"/>
        <pc:sldMkLst>
          <pc:docMk/>
          <pc:sldMk cId="2086390072" sldId="269"/>
        </pc:sldMkLst>
      </pc:sldChg>
      <pc:sldChg chg="new del">
        <pc:chgData name="Denzel See" userId="a4de199cb2839998" providerId="LiveId" clId="{2EB9C412-CC5C-4D65-8FCC-8738F2D37415}" dt="2022-12-08T15:56:36.808" v="729" actId="47"/>
        <pc:sldMkLst>
          <pc:docMk/>
          <pc:sldMk cId="2820732386" sldId="269"/>
        </pc:sldMkLst>
      </pc:sldChg>
      <pc:sldChg chg="new del">
        <pc:chgData name="Denzel See" userId="a4de199cb2839998" providerId="LiveId" clId="{2EB9C412-CC5C-4D65-8FCC-8738F2D37415}" dt="2022-12-08T15:56:37.528" v="730" actId="47"/>
        <pc:sldMkLst>
          <pc:docMk/>
          <pc:sldMk cId="3337782678" sldId="270"/>
        </pc:sldMkLst>
      </pc:sldChg>
      <pc:sldChg chg="add">
        <pc:chgData name="Denzel See" userId="a4de199cb2839998" providerId="LiveId" clId="{2EB9C412-CC5C-4D65-8FCC-8738F2D37415}" dt="2022-12-08T15:56:43.573" v="741"/>
        <pc:sldMkLst>
          <pc:docMk/>
          <pc:sldMk cId="3547900231" sldId="270"/>
        </pc:sldMkLst>
      </pc:sldChg>
      <pc:sldChg chg="new del">
        <pc:chgData name="Denzel See" userId="a4de199cb2839998" providerId="LiveId" clId="{2EB9C412-CC5C-4D65-8FCC-8738F2D37415}" dt="2022-12-08T12:45:43.216" v="436" actId="47"/>
        <pc:sldMkLst>
          <pc:docMk/>
          <pc:sldMk cId="1332896503" sldId="271"/>
        </pc:sldMkLst>
      </pc:sldChg>
      <pc:sldChg chg="add">
        <pc:chgData name="Denzel See" userId="a4de199cb2839998" providerId="LiveId" clId="{2EB9C412-CC5C-4D65-8FCC-8738F2D37415}" dt="2022-12-08T15:56:43.778" v="742"/>
        <pc:sldMkLst>
          <pc:docMk/>
          <pc:sldMk cId="3105857960" sldId="271"/>
        </pc:sldMkLst>
      </pc:sldChg>
      <pc:sldMasterChg chg="add del addSldLayout delSldLayout">
        <pc:chgData name="Denzel See" userId="a4de199cb2839998" providerId="LiveId" clId="{2EB9C412-CC5C-4D65-8FCC-8738F2D37415}" dt="2022-12-08T11:23:33.729" v="33" actId="26606"/>
        <pc:sldMasterMkLst>
          <pc:docMk/>
          <pc:sldMasterMk cId="7232924" sldId="2147483702"/>
        </pc:sldMasterMkLst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7232924" sldId="2147483702"/>
            <pc:sldLayoutMk cId="3813988230" sldId="2147483703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7232924" sldId="2147483702"/>
            <pc:sldLayoutMk cId="4035821149" sldId="2147483704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7232924" sldId="2147483702"/>
            <pc:sldLayoutMk cId="135163506" sldId="2147483705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7232924" sldId="2147483702"/>
            <pc:sldLayoutMk cId="1387806009" sldId="2147483706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7232924" sldId="2147483702"/>
            <pc:sldLayoutMk cId="35674149" sldId="2147483707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7232924" sldId="2147483702"/>
            <pc:sldLayoutMk cId="3305629961" sldId="2147483708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7232924" sldId="2147483702"/>
            <pc:sldLayoutMk cId="364399906" sldId="2147483709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7232924" sldId="2147483702"/>
            <pc:sldLayoutMk cId="91728820" sldId="2147483710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7232924" sldId="2147483702"/>
            <pc:sldLayoutMk cId="781164647" sldId="2147483711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7232924" sldId="2147483702"/>
            <pc:sldLayoutMk cId="739114798" sldId="2147483712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7232924" sldId="2147483702"/>
            <pc:sldLayoutMk cId="4006098942" sldId="2147483713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7232924" sldId="2147483702"/>
            <pc:sldLayoutMk cId="1239777015" sldId="2147483714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7232924" sldId="2147483702"/>
            <pc:sldLayoutMk cId="2257539410" sldId="2147483715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7232924" sldId="2147483702"/>
            <pc:sldLayoutMk cId="3787139808" sldId="2147483716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7232924" sldId="2147483702"/>
            <pc:sldLayoutMk cId="1903601663" sldId="2147483717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7232924" sldId="2147483702"/>
            <pc:sldLayoutMk cId="1192750626" sldId="2147483718"/>
          </pc:sldLayoutMkLst>
        </pc:sldLayoutChg>
      </pc:sldMasterChg>
      <pc:sldMasterChg chg="add del replId addSldLayout delSldLayout">
        <pc:chgData name="Denzel See" userId="a4de199cb2839998" providerId="LiveId" clId="{2EB9C412-CC5C-4D65-8FCC-8738F2D37415}" dt="2022-12-08T11:22:32.845" v="16" actId="26606"/>
        <pc:sldMasterMkLst>
          <pc:docMk/>
          <pc:sldMasterMk cId="39136641" sldId="2147483719"/>
        </pc:sldMasterMkLst>
        <pc:sldLayoutChg chg="add del replId">
          <pc:chgData name="Denzel See" userId="a4de199cb2839998" providerId="LiveId" clId="{2EB9C412-CC5C-4D65-8FCC-8738F2D37415}" dt="2022-12-08T11:22:32.845" v="16" actId="26606"/>
          <pc:sldLayoutMkLst>
            <pc:docMk/>
            <pc:sldMasterMk cId="39136641" sldId="2147483719"/>
            <pc:sldLayoutMk cId="1183204806" sldId="2147483720"/>
          </pc:sldLayoutMkLst>
        </pc:sldLayoutChg>
        <pc:sldLayoutChg chg="add del replId">
          <pc:chgData name="Denzel See" userId="a4de199cb2839998" providerId="LiveId" clId="{2EB9C412-CC5C-4D65-8FCC-8738F2D37415}" dt="2022-12-08T11:22:32.845" v="16" actId="26606"/>
          <pc:sldLayoutMkLst>
            <pc:docMk/>
            <pc:sldMasterMk cId="39136641" sldId="2147483719"/>
            <pc:sldLayoutMk cId="1263240425" sldId="2147483721"/>
          </pc:sldLayoutMkLst>
        </pc:sldLayoutChg>
        <pc:sldLayoutChg chg="add del replId">
          <pc:chgData name="Denzel See" userId="a4de199cb2839998" providerId="LiveId" clId="{2EB9C412-CC5C-4D65-8FCC-8738F2D37415}" dt="2022-12-08T11:22:32.845" v="16" actId="26606"/>
          <pc:sldLayoutMkLst>
            <pc:docMk/>
            <pc:sldMasterMk cId="39136641" sldId="2147483719"/>
            <pc:sldLayoutMk cId="326475509" sldId="2147483722"/>
          </pc:sldLayoutMkLst>
        </pc:sldLayoutChg>
        <pc:sldLayoutChg chg="add del replId">
          <pc:chgData name="Denzel See" userId="a4de199cb2839998" providerId="LiveId" clId="{2EB9C412-CC5C-4D65-8FCC-8738F2D37415}" dt="2022-12-08T11:22:32.845" v="16" actId="26606"/>
          <pc:sldLayoutMkLst>
            <pc:docMk/>
            <pc:sldMasterMk cId="39136641" sldId="2147483719"/>
            <pc:sldLayoutMk cId="2073583462" sldId="2147483723"/>
          </pc:sldLayoutMkLst>
        </pc:sldLayoutChg>
        <pc:sldLayoutChg chg="add del replId">
          <pc:chgData name="Denzel See" userId="a4de199cb2839998" providerId="LiveId" clId="{2EB9C412-CC5C-4D65-8FCC-8738F2D37415}" dt="2022-12-08T11:22:32.845" v="16" actId="26606"/>
          <pc:sldLayoutMkLst>
            <pc:docMk/>
            <pc:sldMasterMk cId="39136641" sldId="2147483719"/>
            <pc:sldLayoutMk cId="905317802" sldId="2147483724"/>
          </pc:sldLayoutMkLst>
        </pc:sldLayoutChg>
        <pc:sldLayoutChg chg="add del replId">
          <pc:chgData name="Denzel See" userId="a4de199cb2839998" providerId="LiveId" clId="{2EB9C412-CC5C-4D65-8FCC-8738F2D37415}" dt="2022-12-08T11:22:32.845" v="16" actId="26606"/>
          <pc:sldLayoutMkLst>
            <pc:docMk/>
            <pc:sldMasterMk cId="39136641" sldId="2147483719"/>
            <pc:sldLayoutMk cId="3634097608" sldId="2147483725"/>
          </pc:sldLayoutMkLst>
        </pc:sldLayoutChg>
        <pc:sldLayoutChg chg="add del replId">
          <pc:chgData name="Denzel See" userId="a4de199cb2839998" providerId="LiveId" clId="{2EB9C412-CC5C-4D65-8FCC-8738F2D37415}" dt="2022-12-08T11:22:32.845" v="16" actId="26606"/>
          <pc:sldLayoutMkLst>
            <pc:docMk/>
            <pc:sldMasterMk cId="39136641" sldId="2147483719"/>
            <pc:sldLayoutMk cId="1718302352" sldId="2147483726"/>
          </pc:sldLayoutMkLst>
        </pc:sldLayoutChg>
        <pc:sldLayoutChg chg="add del replId">
          <pc:chgData name="Denzel See" userId="a4de199cb2839998" providerId="LiveId" clId="{2EB9C412-CC5C-4D65-8FCC-8738F2D37415}" dt="2022-12-08T11:22:32.845" v="16" actId="26606"/>
          <pc:sldLayoutMkLst>
            <pc:docMk/>
            <pc:sldMasterMk cId="39136641" sldId="2147483719"/>
            <pc:sldLayoutMk cId="1607740498" sldId="2147483727"/>
          </pc:sldLayoutMkLst>
        </pc:sldLayoutChg>
        <pc:sldLayoutChg chg="add del replId">
          <pc:chgData name="Denzel See" userId="a4de199cb2839998" providerId="LiveId" clId="{2EB9C412-CC5C-4D65-8FCC-8738F2D37415}" dt="2022-12-08T11:22:32.845" v="16" actId="26606"/>
          <pc:sldLayoutMkLst>
            <pc:docMk/>
            <pc:sldMasterMk cId="39136641" sldId="2147483719"/>
            <pc:sldLayoutMk cId="511463251" sldId="2147483728"/>
          </pc:sldLayoutMkLst>
        </pc:sldLayoutChg>
        <pc:sldLayoutChg chg="add del replId">
          <pc:chgData name="Denzel See" userId="a4de199cb2839998" providerId="LiveId" clId="{2EB9C412-CC5C-4D65-8FCC-8738F2D37415}" dt="2022-12-08T11:22:32.845" v="16" actId="26606"/>
          <pc:sldLayoutMkLst>
            <pc:docMk/>
            <pc:sldMasterMk cId="39136641" sldId="2147483719"/>
            <pc:sldLayoutMk cId="2453370653" sldId="2147483729"/>
          </pc:sldLayoutMkLst>
        </pc:sldLayoutChg>
        <pc:sldLayoutChg chg="add del replId">
          <pc:chgData name="Denzel See" userId="a4de199cb2839998" providerId="LiveId" clId="{2EB9C412-CC5C-4D65-8FCC-8738F2D37415}" dt="2022-12-08T11:22:32.845" v="16" actId="26606"/>
          <pc:sldLayoutMkLst>
            <pc:docMk/>
            <pc:sldMasterMk cId="39136641" sldId="2147483719"/>
            <pc:sldLayoutMk cId="3828331138" sldId="2147483730"/>
          </pc:sldLayoutMkLst>
        </pc:sldLayoutChg>
      </pc:sldMasterChg>
      <pc:sldMasterChg chg="add del replId addSldLayout delSldLayout">
        <pc:chgData name="Denzel See" userId="a4de199cb2839998" providerId="LiveId" clId="{2EB9C412-CC5C-4D65-8FCC-8738F2D37415}" dt="2022-12-08T11:23:33.663" v="32" actId="26606"/>
        <pc:sldMasterMkLst>
          <pc:docMk/>
          <pc:sldMasterMk cId="2589474624" sldId="2147483719"/>
        </pc:sldMasterMkLst>
        <pc:sldLayoutChg chg="add del replId">
          <pc:chgData name="Denzel See" userId="a4de199cb2839998" providerId="LiveId" clId="{2EB9C412-CC5C-4D65-8FCC-8738F2D37415}" dt="2022-12-08T11:23:33.663" v="32" actId="26606"/>
          <pc:sldLayoutMkLst>
            <pc:docMk/>
            <pc:sldMasterMk cId="2589474624" sldId="2147483719"/>
            <pc:sldLayoutMk cId="1220810074" sldId="2147483720"/>
          </pc:sldLayoutMkLst>
        </pc:sldLayoutChg>
        <pc:sldLayoutChg chg="add del replId">
          <pc:chgData name="Denzel See" userId="a4de199cb2839998" providerId="LiveId" clId="{2EB9C412-CC5C-4D65-8FCC-8738F2D37415}" dt="2022-12-08T11:23:33.663" v="32" actId="26606"/>
          <pc:sldLayoutMkLst>
            <pc:docMk/>
            <pc:sldMasterMk cId="2589474624" sldId="2147483719"/>
            <pc:sldLayoutMk cId="3989590132" sldId="2147483721"/>
          </pc:sldLayoutMkLst>
        </pc:sldLayoutChg>
        <pc:sldLayoutChg chg="add del replId">
          <pc:chgData name="Denzel See" userId="a4de199cb2839998" providerId="LiveId" clId="{2EB9C412-CC5C-4D65-8FCC-8738F2D37415}" dt="2022-12-08T11:23:33.663" v="32" actId="26606"/>
          <pc:sldLayoutMkLst>
            <pc:docMk/>
            <pc:sldMasterMk cId="2589474624" sldId="2147483719"/>
            <pc:sldLayoutMk cId="2514715676" sldId="2147483722"/>
          </pc:sldLayoutMkLst>
        </pc:sldLayoutChg>
        <pc:sldLayoutChg chg="add del replId">
          <pc:chgData name="Denzel See" userId="a4de199cb2839998" providerId="LiveId" clId="{2EB9C412-CC5C-4D65-8FCC-8738F2D37415}" dt="2022-12-08T11:23:33.663" v="32" actId="26606"/>
          <pc:sldLayoutMkLst>
            <pc:docMk/>
            <pc:sldMasterMk cId="2589474624" sldId="2147483719"/>
            <pc:sldLayoutMk cId="1571001577" sldId="2147483723"/>
          </pc:sldLayoutMkLst>
        </pc:sldLayoutChg>
        <pc:sldLayoutChg chg="add del replId">
          <pc:chgData name="Denzel See" userId="a4de199cb2839998" providerId="LiveId" clId="{2EB9C412-CC5C-4D65-8FCC-8738F2D37415}" dt="2022-12-08T11:23:33.663" v="32" actId="26606"/>
          <pc:sldLayoutMkLst>
            <pc:docMk/>
            <pc:sldMasterMk cId="2589474624" sldId="2147483719"/>
            <pc:sldLayoutMk cId="82028737" sldId="2147483724"/>
          </pc:sldLayoutMkLst>
        </pc:sldLayoutChg>
        <pc:sldLayoutChg chg="add del replId">
          <pc:chgData name="Denzel See" userId="a4de199cb2839998" providerId="LiveId" clId="{2EB9C412-CC5C-4D65-8FCC-8738F2D37415}" dt="2022-12-08T11:23:33.663" v="32" actId="26606"/>
          <pc:sldLayoutMkLst>
            <pc:docMk/>
            <pc:sldMasterMk cId="2589474624" sldId="2147483719"/>
            <pc:sldLayoutMk cId="3595188506" sldId="2147483725"/>
          </pc:sldLayoutMkLst>
        </pc:sldLayoutChg>
        <pc:sldLayoutChg chg="add del replId">
          <pc:chgData name="Denzel See" userId="a4de199cb2839998" providerId="LiveId" clId="{2EB9C412-CC5C-4D65-8FCC-8738F2D37415}" dt="2022-12-08T11:23:33.663" v="32" actId="26606"/>
          <pc:sldLayoutMkLst>
            <pc:docMk/>
            <pc:sldMasterMk cId="2589474624" sldId="2147483719"/>
            <pc:sldLayoutMk cId="3291560458" sldId="2147483726"/>
          </pc:sldLayoutMkLst>
        </pc:sldLayoutChg>
        <pc:sldLayoutChg chg="add del replId">
          <pc:chgData name="Denzel See" userId="a4de199cb2839998" providerId="LiveId" clId="{2EB9C412-CC5C-4D65-8FCC-8738F2D37415}" dt="2022-12-08T11:23:33.663" v="32" actId="26606"/>
          <pc:sldLayoutMkLst>
            <pc:docMk/>
            <pc:sldMasterMk cId="2589474624" sldId="2147483719"/>
            <pc:sldLayoutMk cId="3730886417" sldId="2147483727"/>
          </pc:sldLayoutMkLst>
        </pc:sldLayoutChg>
        <pc:sldLayoutChg chg="add del replId">
          <pc:chgData name="Denzel See" userId="a4de199cb2839998" providerId="LiveId" clId="{2EB9C412-CC5C-4D65-8FCC-8738F2D37415}" dt="2022-12-08T11:23:33.663" v="32" actId="26606"/>
          <pc:sldLayoutMkLst>
            <pc:docMk/>
            <pc:sldMasterMk cId="2589474624" sldId="2147483719"/>
            <pc:sldLayoutMk cId="1522289737" sldId="2147483728"/>
          </pc:sldLayoutMkLst>
        </pc:sldLayoutChg>
        <pc:sldLayoutChg chg="add del replId">
          <pc:chgData name="Denzel See" userId="a4de199cb2839998" providerId="LiveId" clId="{2EB9C412-CC5C-4D65-8FCC-8738F2D37415}" dt="2022-12-08T11:23:33.663" v="32" actId="26606"/>
          <pc:sldLayoutMkLst>
            <pc:docMk/>
            <pc:sldMasterMk cId="2589474624" sldId="2147483719"/>
            <pc:sldLayoutMk cId="2851635301" sldId="2147483729"/>
          </pc:sldLayoutMkLst>
        </pc:sldLayoutChg>
        <pc:sldLayoutChg chg="add del replId">
          <pc:chgData name="Denzel See" userId="a4de199cb2839998" providerId="LiveId" clId="{2EB9C412-CC5C-4D65-8FCC-8738F2D37415}" dt="2022-12-08T11:23:33.663" v="32" actId="26606"/>
          <pc:sldLayoutMkLst>
            <pc:docMk/>
            <pc:sldMasterMk cId="2589474624" sldId="2147483719"/>
            <pc:sldLayoutMk cId="2093714029" sldId="2147483730"/>
          </pc:sldLayoutMkLst>
        </pc:sldLayoutChg>
      </pc:sldMasterChg>
      <pc:sldMasterChg chg="add del addSldLayout delSldLayout">
        <pc:chgData name="Denzel See" userId="a4de199cb2839998" providerId="LiveId" clId="{2EB9C412-CC5C-4D65-8FCC-8738F2D37415}" dt="2022-12-08T11:22:32.124" v="14" actId="26606"/>
        <pc:sldMasterMkLst>
          <pc:docMk/>
          <pc:sldMasterMk cId="1087639528" sldId="2147483727"/>
        </pc:sldMasterMkLst>
        <pc:sldLayoutChg chg="add del">
          <pc:chgData name="Denzel See" userId="a4de199cb2839998" providerId="LiveId" clId="{2EB9C412-CC5C-4D65-8FCC-8738F2D37415}" dt="2022-12-08T11:22:32.124" v="14" actId="26606"/>
          <pc:sldLayoutMkLst>
            <pc:docMk/>
            <pc:sldMasterMk cId="1087639528" sldId="2147483727"/>
            <pc:sldLayoutMk cId="985031637" sldId="2147483719"/>
          </pc:sldLayoutMkLst>
        </pc:sldLayoutChg>
        <pc:sldLayoutChg chg="add del">
          <pc:chgData name="Denzel See" userId="a4de199cb2839998" providerId="LiveId" clId="{2EB9C412-CC5C-4D65-8FCC-8738F2D37415}" dt="2022-12-08T11:22:32.124" v="14" actId="26606"/>
          <pc:sldLayoutMkLst>
            <pc:docMk/>
            <pc:sldMasterMk cId="1087639528" sldId="2147483727"/>
            <pc:sldLayoutMk cId="2778871238" sldId="2147483720"/>
          </pc:sldLayoutMkLst>
        </pc:sldLayoutChg>
        <pc:sldLayoutChg chg="add del">
          <pc:chgData name="Denzel See" userId="a4de199cb2839998" providerId="LiveId" clId="{2EB9C412-CC5C-4D65-8FCC-8738F2D37415}" dt="2022-12-08T11:22:32.124" v="14" actId="26606"/>
          <pc:sldLayoutMkLst>
            <pc:docMk/>
            <pc:sldMasterMk cId="1087639528" sldId="2147483727"/>
            <pc:sldLayoutMk cId="3208598919" sldId="2147483721"/>
          </pc:sldLayoutMkLst>
        </pc:sldLayoutChg>
        <pc:sldLayoutChg chg="add del">
          <pc:chgData name="Denzel See" userId="a4de199cb2839998" providerId="LiveId" clId="{2EB9C412-CC5C-4D65-8FCC-8738F2D37415}" dt="2022-12-08T11:22:32.124" v="14" actId="26606"/>
          <pc:sldLayoutMkLst>
            <pc:docMk/>
            <pc:sldMasterMk cId="1087639528" sldId="2147483727"/>
            <pc:sldLayoutMk cId="1515867153" sldId="2147483722"/>
          </pc:sldLayoutMkLst>
        </pc:sldLayoutChg>
        <pc:sldLayoutChg chg="add del">
          <pc:chgData name="Denzel See" userId="a4de199cb2839998" providerId="LiveId" clId="{2EB9C412-CC5C-4D65-8FCC-8738F2D37415}" dt="2022-12-08T11:22:32.124" v="14" actId="26606"/>
          <pc:sldLayoutMkLst>
            <pc:docMk/>
            <pc:sldMasterMk cId="1087639528" sldId="2147483727"/>
            <pc:sldLayoutMk cId="4271007812" sldId="2147483723"/>
          </pc:sldLayoutMkLst>
        </pc:sldLayoutChg>
        <pc:sldLayoutChg chg="add del">
          <pc:chgData name="Denzel See" userId="a4de199cb2839998" providerId="LiveId" clId="{2EB9C412-CC5C-4D65-8FCC-8738F2D37415}" dt="2022-12-08T11:22:32.124" v="14" actId="26606"/>
          <pc:sldLayoutMkLst>
            <pc:docMk/>
            <pc:sldMasterMk cId="1087639528" sldId="2147483727"/>
            <pc:sldLayoutMk cId="2247601328" sldId="2147483724"/>
          </pc:sldLayoutMkLst>
        </pc:sldLayoutChg>
        <pc:sldLayoutChg chg="add del">
          <pc:chgData name="Denzel See" userId="a4de199cb2839998" providerId="LiveId" clId="{2EB9C412-CC5C-4D65-8FCC-8738F2D37415}" dt="2022-12-08T11:22:32.124" v="14" actId="26606"/>
          <pc:sldLayoutMkLst>
            <pc:docMk/>
            <pc:sldMasterMk cId="1087639528" sldId="2147483727"/>
            <pc:sldLayoutMk cId="3627972603" sldId="2147483725"/>
          </pc:sldLayoutMkLst>
        </pc:sldLayoutChg>
        <pc:sldLayoutChg chg="add del">
          <pc:chgData name="Denzel See" userId="a4de199cb2839998" providerId="LiveId" clId="{2EB9C412-CC5C-4D65-8FCC-8738F2D37415}" dt="2022-12-08T11:22:32.124" v="14" actId="26606"/>
          <pc:sldLayoutMkLst>
            <pc:docMk/>
            <pc:sldMasterMk cId="1087639528" sldId="2147483727"/>
            <pc:sldLayoutMk cId="2322464931" sldId="2147483726"/>
          </pc:sldLayoutMkLst>
        </pc:sldLayoutChg>
        <pc:sldLayoutChg chg="add del replId">
          <pc:chgData name="Denzel See" userId="a4de199cb2839998" providerId="LiveId" clId="{2EB9C412-CC5C-4D65-8FCC-8738F2D37415}" dt="2022-12-08T11:22:32.124" v="14" actId="26606"/>
          <pc:sldLayoutMkLst>
            <pc:docMk/>
            <pc:sldMasterMk cId="1087639528" sldId="2147483727"/>
            <pc:sldLayoutMk cId="3767857957" sldId="2147483728"/>
          </pc:sldLayoutMkLst>
        </pc:sldLayoutChg>
        <pc:sldLayoutChg chg="add del replId">
          <pc:chgData name="Denzel See" userId="a4de199cb2839998" providerId="LiveId" clId="{2EB9C412-CC5C-4D65-8FCC-8738F2D37415}" dt="2022-12-08T11:22:32.124" v="14" actId="26606"/>
          <pc:sldLayoutMkLst>
            <pc:docMk/>
            <pc:sldMasterMk cId="1087639528" sldId="2147483727"/>
            <pc:sldLayoutMk cId="330364075" sldId="2147483729"/>
          </pc:sldLayoutMkLst>
        </pc:sldLayoutChg>
        <pc:sldLayoutChg chg="add del replId">
          <pc:chgData name="Denzel See" userId="a4de199cb2839998" providerId="LiveId" clId="{2EB9C412-CC5C-4D65-8FCC-8738F2D37415}" dt="2022-12-08T11:22:32.124" v="14" actId="26606"/>
          <pc:sldLayoutMkLst>
            <pc:docMk/>
            <pc:sldMasterMk cId="1087639528" sldId="2147483727"/>
            <pc:sldLayoutMk cId="2489427775" sldId="2147483730"/>
          </pc:sldLayoutMkLst>
        </pc:sldLayoutChg>
      </pc:sldMasterChg>
      <pc:sldMasterChg chg="add del addSldLayout delSldLayout">
        <pc:chgData name="Denzel See" userId="a4de199cb2839998" providerId="LiveId" clId="{2EB9C412-CC5C-4D65-8FCC-8738F2D37415}" dt="2022-12-08T11:23:21.959" v="30" actId="26606"/>
        <pc:sldMasterMkLst>
          <pc:docMk/>
          <pc:sldMasterMk cId="3169402084" sldId="2147483727"/>
        </pc:sldMasterMkLst>
        <pc:sldLayoutChg chg="add del">
          <pc:chgData name="Denzel See" userId="a4de199cb2839998" providerId="LiveId" clId="{2EB9C412-CC5C-4D65-8FCC-8738F2D37415}" dt="2022-12-08T11:23:21.959" v="30" actId="26606"/>
          <pc:sldLayoutMkLst>
            <pc:docMk/>
            <pc:sldMasterMk cId="3169402084" sldId="2147483727"/>
            <pc:sldLayoutMk cId="2412509927" sldId="2147483719"/>
          </pc:sldLayoutMkLst>
        </pc:sldLayoutChg>
        <pc:sldLayoutChg chg="add del">
          <pc:chgData name="Denzel See" userId="a4de199cb2839998" providerId="LiveId" clId="{2EB9C412-CC5C-4D65-8FCC-8738F2D37415}" dt="2022-12-08T11:23:21.959" v="30" actId="26606"/>
          <pc:sldLayoutMkLst>
            <pc:docMk/>
            <pc:sldMasterMk cId="3169402084" sldId="2147483727"/>
            <pc:sldLayoutMk cId="2063617572" sldId="2147483720"/>
          </pc:sldLayoutMkLst>
        </pc:sldLayoutChg>
        <pc:sldLayoutChg chg="add del">
          <pc:chgData name="Denzel See" userId="a4de199cb2839998" providerId="LiveId" clId="{2EB9C412-CC5C-4D65-8FCC-8738F2D37415}" dt="2022-12-08T11:23:21.959" v="30" actId="26606"/>
          <pc:sldLayoutMkLst>
            <pc:docMk/>
            <pc:sldMasterMk cId="3169402084" sldId="2147483727"/>
            <pc:sldLayoutMk cId="2566985390" sldId="2147483721"/>
          </pc:sldLayoutMkLst>
        </pc:sldLayoutChg>
        <pc:sldLayoutChg chg="add del">
          <pc:chgData name="Denzel See" userId="a4de199cb2839998" providerId="LiveId" clId="{2EB9C412-CC5C-4D65-8FCC-8738F2D37415}" dt="2022-12-08T11:23:21.959" v="30" actId="26606"/>
          <pc:sldLayoutMkLst>
            <pc:docMk/>
            <pc:sldMasterMk cId="3169402084" sldId="2147483727"/>
            <pc:sldLayoutMk cId="3026019495" sldId="2147483722"/>
          </pc:sldLayoutMkLst>
        </pc:sldLayoutChg>
        <pc:sldLayoutChg chg="add del">
          <pc:chgData name="Denzel See" userId="a4de199cb2839998" providerId="LiveId" clId="{2EB9C412-CC5C-4D65-8FCC-8738F2D37415}" dt="2022-12-08T11:23:21.959" v="30" actId="26606"/>
          <pc:sldLayoutMkLst>
            <pc:docMk/>
            <pc:sldMasterMk cId="3169402084" sldId="2147483727"/>
            <pc:sldLayoutMk cId="1500277089" sldId="2147483723"/>
          </pc:sldLayoutMkLst>
        </pc:sldLayoutChg>
        <pc:sldLayoutChg chg="add del">
          <pc:chgData name="Denzel See" userId="a4de199cb2839998" providerId="LiveId" clId="{2EB9C412-CC5C-4D65-8FCC-8738F2D37415}" dt="2022-12-08T11:23:21.959" v="30" actId="26606"/>
          <pc:sldLayoutMkLst>
            <pc:docMk/>
            <pc:sldMasterMk cId="3169402084" sldId="2147483727"/>
            <pc:sldLayoutMk cId="1955629435" sldId="2147483724"/>
          </pc:sldLayoutMkLst>
        </pc:sldLayoutChg>
        <pc:sldLayoutChg chg="add del">
          <pc:chgData name="Denzel See" userId="a4de199cb2839998" providerId="LiveId" clId="{2EB9C412-CC5C-4D65-8FCC-8738F2D37415}" dt="2022-12-08T11:23:21.959" v="30" actId="26606"/>
          <pc:sldLayoutMkLst>
            <pc:docMk/>
            <pc:sldMasterMk cId="3169402084" sldId="2147483727"/>
            <pc:sldLayoutMk cId="2712180156" sldId="2147483725"/>
          </pc:sldLayoutMkLst>
        </pc:sldLayoutChg>
        <pc:sldLayoutChg chg="add del">
          <pc:chgData name="Denzel See" userId="a4de199cb2839998" providerId="LiveId" clId="{2EB9C412-CC5C-4D65-8FCC-8738F2D37415}" dt="2022-12-08T11:23:21.959" v="30" actId="26606"/>
          <pc:sldLayoutMkLst>
            <pc:docMk/>
            <pc:sldMasterMk cId="3169402084" sldId="2147483727"/>
            <pc:sldLayoutMk cId="3478713807" sldId="2147483726"/>
          </pc:sldLayoutMkLst>
        </pc:sldLayoutChg>
        <pc:sldLayoutChg chg="add del replId">
          <pc:chgData name="Denzel See" userId="a4de199cb2839998" providerId="LiveId" clId="{2EB9C412-CC5C-4D65-8FCC-8738F2D37415}" dt="2022-12-08T11:23:21.959" v="30" actId="26606"/>
          <pc:sldLayoutMkLst>
            <pc:docMk/>
            <pc:sldMasterMk cId="3169402084" sldId="2147483727"/>
            <pc:sldLayoutMk cId="456156313" sldId="2147483728"/>
          </pc:sldLayoutMkLst>
        </pc:sldLayoutChg>
        <pc:sldLayoutChg chg="add del replId">
          <pc:chgData name="Denzel See" userId="a4de199cb2839998" providerId="LiveId" clId="{2EB9C412-CC5C-4D65-8FCC-8738F2D37415}" dt="2022-12-08T11:23:21.959" v="30" actId="26606"/>
          <pc:sldLayoutMkLst>
            <pc:docMk/>
            <pc:sldMasterMk cId="3169402084" sldId="2147483727"/>
            <pc:sldLayoutMk cId="1667638762" sldId="2147483729"/>
          </pc:sldLayoutMkLst>
        </pc:sldLayoutChg>
        <pc:sldLayoutChg chg="add del replId">
          <pc:chgData name="Denzel See" userId="a4de199cb2839998" providerId="LiveId" clId="{2EB9C412-CC5C-4D65-8FCC-8738F2D37415}" dt="2022-12-08T11:23:21.959" v="30" actId="26606"/>
          <pc:sldLayoutMkLst>
            <pc:docMk/>
            <pc:sldMasterMk cId="3169402084" sldId="2147483727"/>
            <pc:sldLayoutMk cId="731661535" sldId="2147483730"/>
          </pc:sldLayoutMkLst>
        </pc:sldLayoutChg>
      </pc:sldMasterChg>
      <pc:sldMasterChg chg="add del addSldLayout delSldLayout">
        <pc:chgData name="Denzel See" userId="a4de199cb2839998" providerId="LiveId" clId="{2EB9C412-CC5C-4D65-8FCC-8738F2D37415}" dt="2022-12-08T11:22:31.455" v="12" actId="26606"/>
        <pc:sldMasterMkLst>
          <pc:docMk/>
          <pc:sldMasterMk cId="2733154408" sldId="2147483740"/>
        </pc:sldMasterMkLst>
        <pc:sldLayoutChg chg="add del">
          <pc:chgData name="Denzel See" userId="a4de199cb2839998" providerId="LiveId" clId="{2EB9C412-CC5C-4D65-8FCC-8738F2D37415}" dt="2022-12-08T11:22:31.455" v="12" actId="26606"/>
          <pc:sldLayoutMkLst>
            <pc:docMk/>
            <pc:sldMasterMk cId="2733154408" sldId="2147483740"/>
            <pc:sldLayoutMk cId="3825687037" sldId="2147483729"/>
          </pc:sldLayoutMkLst>
        </pc:sldLayoutChg>
        <pc:sldLayoutChg chg="add del">
          <pc:chgData name="Denzel See" userId="a4de199cb2839998" providerId="LiveId" clId="{2EB9C412-CC5C-4D65-8FCC-8738F2D37415}" dt="2022-12-08T11:22:31.455" v="12" actId="26606"/>
          <pc:sldLayoutMkLst>
            <pc:docMk/>
            <pc:sldMasterMk cId="2733154408" sldId="2147483740"/>
            <pc:sldLayoutMk cId="2438935319" sldId="2147483730"/>
          </pc:sldLayoutMkLst>
        </pc:sldLayoutChg>
        <pc:sldLayoutChg chg="add del">
          <pc:chgData name="Denzel See" userId="a4de199cb2839998" providerId="LiveId" clId="{2EB9C412-CC5C-4D65-8FCC-8738F2D37415}" dt="2022-12-08T11:22:31.455" v="12" actId="26606"/>
          <pc:sldLayoutMkLst>
            <pc:docMk/>
            <pc:sldMasterMk cId="2733154408" sldId="2147483740"/>
            <pc:sldLayoutMk cId="1487352318" sldId="2147483731"/>
          </pc:sldLayoutMkLst>
        </pc:sldLayoutChg>
        <pc:sldLayoutChg chg="add del">
          <pc:chgData name="Denzel See" userId="a4de199cb2839998" providerId="LiveId" clId="{2EB9C412-CC5C-4D65-8FCC-8738F2D37415}" dt="2022-12-08T11:22:31.455" v="12" actId="26606"/>
          <pc:sldLayoutMkLst>
            <pc:docMk/>
            <pc:sldMasterMk cId="2733154408" sldId="2147483740"/>
            <pc:sldLayoutMk cId="3969982573" sldId="2147483732"/>
          </pc:sldLayoutMkLst>
        </pc:sldLayoutChg>
        <pc:sldLayoutChg chg="add del">
          <pc:chgData name="Denzel See" userId="a4de199cb2839998" providerId="LiveId" clId="{2EB9C412-CC5C-4D65-8FCC-8738F2D37415}" dt="2022-12-08T11:22:31.455" v="12" actId="26606"/>
          <pc:sldLayoutMkLst>
            <pc:docMk/>
            <pc:sldMasterMk cId="2733154408" sldId="2147483740"/>
            <pc:sldLayoutMk cId="3328140421" sldId="2147483733"/>
          </pc:sldLayoutMkLst>
        </pc:sldLayoutChg>
        <pc:sldLayoutChg chg="add del">
          <pc:chgData name="Denzel See" userId="a4de199cb2839998" providerId="LiveId" clId="{2EB9C412-CC5C-4D65-8FCC-8738F2D37415}" dt="2022-12-08T11:22:31.455" v="12" actId="26606"/>
          <pc:sldLayoutMkLst>
            <pc:docMk/>
            <pc:sldMasterMk cId="2733154408" sldId="2147483740"/>
            <pc:sldLayoutMk cId="514334350" sldId="2147483734"/>
          </pc:sldLayoutMkLst>
        </pc:sldLayoutChg>
        <pc:sldLayoutChg chg="add del">
          <pc:chgData name="Denzel See" userId="a4de199cb2839998" providerId="LiveId" clId="{2EB9C412-CC5C-4D65-8FCC-8738F2D37415}" dt="2022-12-08T11:22:31.455" v="12" actId="26606"/>
          <pc:sldLayoutMkLst>
            <pc:docMk/>
            <pc:sldMasterMk cId="2733154408" sldId="2147483740"/>
            <pc:sldLayoutMk cId="189593694" sldId="2147483735"/>
          </pc:sldLayoutMkLst>
        </pc:sldLayoutChg>
        <pc:sldLayoutChg chg="add del">
          <pc:chgData name="Denzel See" userId="a4de199cb2839998" providerId="LiveId" clId="{2EB9C412-CC5C-4D65-8FCC-8738F2D37415}" dt="2022-12-08T11:22:31.455" v="12" actId="26606"/>
          <pc:sldLayoutMkLst>
            <pc:docMk/>
            <pc:sldMasterMk cId="2733154408" sldId="2147483740"/>
            <pc:sldLayoutMk cId="1206670787" sldId="2147483736"/>
          </pc:sldLayoutMkLst>
        </pc:sldLayoutChg>
        <pc:sldLayoutChg chg="add del">
          <pc:chgData name="Denzel See" userId="a4de199cb2839998" providerId="LiveId" clId="{2EB9C412-CC5C-4D65-8FCC-8738F2D37415}" dt="2022-12-08T11:22:31.455" v="12" actId="26606"/>
          <pc:sldLayoutMkLst>
            <pc:docMk/>
            <pc:sldMasterMk cId="2733154408" sldId="2147483740"/>
            <pc:sldLayoutMk cId="3897323130" sldId="2147483737"/>
          </pc:sldLayoutMkLst>
        </pc:sldLayoutChg>
        <pc:sldLayoutChg chg="add del">
          <pc:chgData name="Denzel See" userId="a4de199cb2839998" providerId="LiveId" clId="{2EB9C412-CC5C-4D65-8FCC-8738F2D37415}" dt="2022-12-08T11:22:31.455" v="12" actId="26606"/>
          <pc:sldLayoutMkLst>
            <pc:docMk/>
            <pc:sldMasterMk cId="2733154408" sldId="2147483740"/>
            <pc:sldLayoutMk cId="2343296846" sldId="2147483738"/>
          </pc:sldLayoutMkLst>
        </pc:sldLayoutChg>
        <pc:sldLayoutChg chg="add del">
          <pc:chgData name="Denzel See" userId="a4de199cb2839998" providerId="LiveId" clId="{2EB9C412-CC5C-4D65-8FCC-8738F2D37415}" dt="2022-12-08T11:22:31.455" v="12" actId="26606"/>
          <pc:sldLayoutMkLst>
            <pc:docMk/>
            <pc:sldMasterMk cId="2733154408" sldId="2147483740"/>
            <pc:sldLayoutMk cId="3320026456" sldId="2147483739"/>
          </pc:sldLayoutMkLst>
        </pc:sldLayoutChg>
      </pc:sldMasterChg>
      <pc:sldMasterChg chg="add del addSldLayout delSldLayout">
        <pc:chgData name="Denzel See" userId="a4de199cb2839998" providerId="LiveId" clId="{2EB9C412-CC5C-4D65-8FCC-8738F2D37415}" dt="2022-12-08T11:23:21.288" v="28" actId="26606"/>
        <pc:sldMasterMkLst>
          <pc:docMk/>
          <pc:sldMasterMk cId="3094522859" sldId="2147483740"/>
        </pc:sldMasterMkLst>
        <pc:sldLayoutChg chg="add del">
          <pc:chgData name="Denzel See" userId="a4de199cb2839998" providerId="LiveId" clId="{2EB9C412-CC5C-4D65-8FCC-8738F2D37415}" dt="2022-12-08T11:23:21.288" v="28" actId="26606"/>
          <pc:sldLayoutMkLst>
            <pc:docMk/>
            <pc:sldMasterMk cId="3094522859" sldId="2147483740"/>
            <pc:sldLayoutMk cId="3526373307" sldId="2147483729"/>
          </pc:sldLayoutMkLst>
        </pc:sldLayoutChg>
        <pc:sldLayoutChg chg="add del">
          <pc:chgData name="Denzel See" userId="a4de199cb2839998" providerId="LiveId" clId="{2EB9C412-CC5C-4D65-8FCC-8738F2D37415}" dt="2022-12-08T11:23:21.288" v="28" actId="26606"/>
          <pc:sldLayoutMkLst>
            <pc:docMk/>
            <pc:sldMasterMk cId="3094522859" sldId="2147483740"/>
            <pc:sldLayoutMk cId="3036888360" sldId="2147483730"/>
          </pc:sldLayoutMkLst>
        </pc:sldLayoutChg>
        <pc:sldLayoutChg chg="add del">
          <pc:chgData name="Denzel See" userId="a4de199cb2839998" providerId="LiveId" clId="{2EB9C412-CC5C-4D65-8FCC-8738F2D37415}" dt="2022-12-08T11:23:21.288" v="28" actId="26606"/>
          <pc:sldLayoutMkLst>
            <pc:docMk/>
            <pc:sldMasterMk cId="3094522859" sldId="2147483740"/>
            <pc:sldLayoutMk cId="3289000474" sldId="2147483731"/>
          </pc:sldLayoutMkLst>
        </pc:sldLayoutChg>
        <pc:sldLayoutChg chg="add del">
          <pc:chgData name="Denzel See" userId="a4de199cb2839998" providerId="LiveId" clId="{2EB9C412-CC5C-4D65-8FCC-8738F2D37415}" dt="2022-12-08T11:23:21.288" v="28" actId="26606"/>
          <pc:sldLayoutMkLst>
            <pc:docMk/>
            <pc:sldMasterMk cId="3094522859" sldId="2147483740"/>
            <pc:sldLayoutMk cId="1790738055" sldId="2147483732"/>
          </pc:sldLayoutMkLst>
        </pc:sldLayoutChg>
        <pc:sldLayoutChg chg="add del">
          <pc:chgData name="Denzel See" userId="a4de199cb2839998" providerId="LiveId" clId="{2EB9C412-CC5C-4D65-8FCC-8738F2D37415}" dt="2022-12-08T11:23:21.288" v="28" actId="26606"/>
          <pc:sldLayoutMkLst>
            <pc:docMk/>
            <pc:sldMasterMk cId="3094522859" sldId="2147483740"/>
            <pc:sldLayoutMk cId="2840364402" sldId="2147483733"/>
          </pc:sldLayoutMkLst>
        </pc:sldLayoutChg>
        <pc:sldLayoutChg chg="add del">
          <pc:chgData name="Denzel See" userId="a4de199cb2839998" providerId="LiveId" clId="{2EB9C412-CC5C-4D65-8FCC-8738F2D37415}" dt="2022-12-08T11:23:21.288" v="28" actId="26606"/>
          <pc:sldLayoutMkLst>
            <pc:docMk/>
            <pc:sldMasterMk cId="3094522859" sldId="2147483740"/>
            <pc:sldLayoutMk cId="2005453311" sldId="2147483734"/>
          </pc:sldLayoutMkLst>
        </pc:sldLayoutChg>
        <pc:sldLayoutChg chg="add del">
          <pc:chgData name="Denzel See" userId="a4de199cb2839998" providerId="LiveId" clId="{2EB9C412-CC5C-4D65-8FCC-8738F2D37415}" dt="2022-12-08T11:23:21.288" v="28" actId="26606"/>
          <pc:sldLayoutMkLst>
            <pc:docMk/>
            <pc:sldMasterMk cId="3094522859" sldId="2147483740"/>
            <pc:sldLayoutMk cId="612555071" sldId="2147483735"/>
          </pc:sldLayoutMkLst>
        </pc:sldLayoutChg>
        <pc:sldLayoutChg chg="add del">
          <pc:chgData name="Denzel See" userId="a4de199cb2839998" providerId="LiveId" clId="{2EB9C412-CC5C-4D65-8FCC-8738F2D37415}" dt="2022-12-08T11:23:21.288" v="28" actId="26606"/>
          <pc:sldLayoutMkLst>
            <pc:docMk/>
            <pc:sldMasterMk cId="3094522859" sldId="2147483740"/>
            <pc:sldLayoutMk cId="3920000373" sldId="2147483736"/>
          </pc:sldLayoutMkLst>
        </pc:sldLayoutChg>
        <pc:sldLayoutChg chg="add del">
          <pc:chgData name="Denzel See" userId="a4de199cb2839998" providerId="LiveId" clId="{2EB9C412-CC5C-4D65-8FCC-8738F2D37415}" dt="2022-12-08T11:23:21.288" v="28" actId="26606"/>
          <pc:sldLayoutMkLst>
            <pc:docMk/>
            <pc:sldMasterMk cId="3094522859" sldId="2147483740"/>
            <pc:sldLayoutMk cId="1739045814" sldId="2147483737"/>
          </pc:sldLayoutMkLst>
        </pc:sldLayoutChg>
        <pc:sldLayoutChg chg="add del">
          <pc:chgData name="Denzel See" userId="a4de199cb2839998" providerId="LiveId" clId="{2EB9C412-CC5C-4D65-8FCC-8738F2D37415}" dt="2022-12-08T11:23:21.288" v="28" actId="26606"/>
          <pc:sldLayoutMkLst>
            <pc:docMk/>
            <pc:sldMasterMk cId="3094522859" sldId="2147483740"/>
            <pc:sldLayoutMk cId="1300601088" sldId="2147483738"/>
          </pc:sldLayoutMkLst>
        </pc:sldLayoutChg>
        <pc:sldLayoutChg chg="add del">
          <pc:chgData name="Denzel See" userId="a4de199cb2839998" providerId="LiveId" clId="{2EB9C412-CC5C-4D65-8FCC-8738F2D37415}" dt="2022-12-08T11:23:21.288" v="28" actId="26606"/>
          <pc:sldLayoutMkLst>
            <pc:docMk/>
            <pc:sldMasterMk cId="3094522859" sldId="2147483740"/>
            <pc:sldLayoutMk cId="1864508937" sldId="2147483739"/>
          </pc:sldLayoutMkLst>
        </pc:sldLayoutChg>
      </pc:sldMasterChg>
      <pc:sldMasterChg chg="add del addSldLayout delSldLayout">
        <pc:chgData name="Denzel See" userId="a4de199cb2839998" providerId="LiveId" clId="{2EB9C412-CC5C-4D65-8FCC-8738F2D37415}" dt="2022-12-08T11:23:33.729" v="33" actId="26606"/>
        <pc:sldMasterMkLst>
          <pc:docMk/>
          <pc:sldMasterMk cId="1155748572" sldId="2147483753"/>
        </pc:sldMasterMkLst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1155748572" sldId="2147483753"/>
            <pc:sldLayoutMk cId="2272116276" sldId="2147483742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1155748572" sldId="2147483753"/>
            <pc:sldLayoutMk cId="3061280509" sldId="2147483743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1155748572" sldId="2147483753"/>
            <pc:sldLayoutMk cId="3468054428" sldId="2147483744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1155748572" sldId="2147483753"/>
            <pc:sldLayoutMk cId="2972116382" sldId="2147483745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1155748572" sldId="2147483753"/>
            <pc:sldLayoutMk cId="1527763627" sldId="2147483746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1155748572" sldId="2147483753"/>
            <pc:sldLayoutMk cId="3758859394" sldId="2147483747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1155748572" sldId="2147483753"/>
            <pc:sldLayoutMk cId="2841333215" sldId="2147483748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1155748572" sldId="2147483753"/>
            <pc:sldLayoutMk cId="144426320" sldId="2147483749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1155748572" sldId="2147483753"/>
            <pc:sldLayoutMk cId="940576867" sldId="2147483750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1155748572" sldId="2147483753"/>
            <pc:sldLayoutMk cId="1669802791" sldId="2147483751"/>
          </pc:sldLayoutMkLst>
        </pc:sldLayoutChg>
        <pc:sldLayoutChg chg="add del">
          <pc:chgData name="Denzel See" userId="a4de199cb2839998" providerId="LiveId" clId="{2EB9C412-CC5C-4D65-8FCC-8738F2D37415}" dt="2022-12-08T11:23:33.729" v="33" actId="26606"/>
          <pc:sldLayoutMkLst>
            <pc:docMk/>
            <pc:sldMasterMk cId="1155748572" sldId="2147483753"/>
            <pc:sldLayoutMk cId="3402342578" sldId="2147483752"/>
          </pc:sldLayoutMkLst>
        </pc:sldLayoutChg>
      </pc:sldMasterChg>
      <pc:sldMasterChg chg="add del addSldLayout delSldLayout">
        <pc:chgData name="Denzel See" userId="a4de199cb2839998" providerId="LiveId" clId="{2EB9C412-CC5C-4D65-8FCC-8738F2D37415}" dt="2022-12-08T11:22:30.782" v="10" actId="26606"/>
        <pc:sldMasterMkLst>
          <pc:docMk/>
          <pc:sldMasterMk cId="4117525225" sldId="2147483753"/>
        </pc:sldMasterMkLst>
        <pc:sldLayoutChg chg="add del">
          <pc:chgData name="Denzel See" userId="a4de199cb2839998" providerId="LiveId" clId="{2EB9C412-CC5C-4D65-8FCC-8738F2D37415}" dt="2022-12-08T11:22:30.782" v="10" actId="26606"/>
          <pc:sldLayoutMkLst>
            <pc:docMk/>
            <pc:sldMasterMk cId="4117525225" sldId="2147483753"/>
            <pc:sldLayoutMk cId="1478316544" sldId="2147483742"/>
          </pc:sldLayoutMkLst>
        </pc:sldLayoutChg>
        <pc:sldLayoutChg chg="add del">
          <pc:chgData name="Denzel See" userId="a4de199cb2839998" providerId="LiveId" clId="{2EB9C412-CC5C-4D65-8FCC-8738F2D37415}" dt="2022-12-08T11:22:30.782" v="10" actId="26606"/>
          <pc:sldLayoutMkLst>
            <pc:docMk/>
            <pc:sldMasterMk cId="4117525225" sldId="2147483753"/>
            <pc:sldLayoutMk cId="2274844962" sldId="2147483743"/>
          </pc:sldLayoutMkLst>
        </pc:sldLayoutChg>
        <pc:sldLayoutChg chg="add del">
          <pc:chgData name="Denzel See" userId="a4de199cb2839998" providerId="LiveId" clId="{2EB9C412-CC5C-4D65-8FCC-8738F2D37415}" dt="2022-12-08T11:22:30.782" v="10" actId="26606"/>
          <pc:sldLayoutMkLst>
            <pc:docMk/>
            <pc:sldMasterMk cId="4117525225" sldId="2147483753"/>
            <pc:sldLayoutMk cId="1430434226" sldId="2147483744"/>
          </pc:sldLayoutMkLst>
        </pc:sldLayoutChg>
        <pc:sldLayoutChg chg="add del">
          <pc:chgData name="Denzel See" userId="a4de199cb2839998" providerId="LiveId" clId="{2EB9C412-CC5C-4D65-8FCC-8738F2D37415}" dt="2022-12-08T11:22:30.782" v="10" actId="26606"/>
          <pc:sldLayoutMkLst>
            <pc:docMk/>
            <pc:sldMasterMk cId="4117525225" sldId="2147483753"/>
            <pc:sldLayoutMk cId="3325586802" sldId="2147483745"/>
          </pc:sldLayoutMkLst>
        </pc:sldLayoutChg>
        <pc:sldLayoutChg chg="add del">
          <pc:chgData name="Denzel See" userId="a4de199cb2839998" providerId="LiveId" clId="{2EB9C412-CC5C-4D65-8FCC-8738F2D37415}" dt="2022-12-08T11:22:30.782" v="10" actId="26606"/>
          <pc:sldLayoutMkLst>
            <pc:docMk/>
            <pc:sldMasterMk cId="4117525225" sldId="2147483753"/>
            <pc:sldLayoutMk cId="3456846555" sldId="2147483746"/>
          </pc:sldLayoutMkLst>
        </pc:sldLayoutChg>
        <pc:sldLayoutChg chg="add del">
          <pc:chgData name="Denzel See" userId="a4de199cb2839998" providerId="LiveId" clId="{2EB9C412-CC5C-4D65-8FCC-8738F2D37415}" dt="2022-12-08T11:22:30.782" v="10" actId="26606"/>
          <pc:sldLayoutMkLst>
            <pc:docMk/>
            <pc:sldMasterMk cId="4117525225" sldId="2147483753"/>
            <pc:sldLayoutMk cId="3304336737" sldId="2147483747"/>
          </pc:sldLayoutMkLst>
        </pc:sldLayoutChg>
        <pc:sldLayoutChg chg="add del">
          <pc:chgData name="Denzel See" userId="a4de199cb2839998" providerId="LiveId" clId="{2EB9C412-CC5C-4D65-8FCC-8738F2D37415}" dt="2022-12-08T11:22:30.782" v="10" actId="26606"/>
          <pc:sldLayoutMkLst>
            <pc:docMk/>
            <pc:sldMasterMk cId="4117525225" sldId="2147483753"/>
            <pc:sldLayoutMk cId="1051363510" sldId="2147483748"/>
          </pc:sldLayoutMkLst>
        </pc:sldLayoutChg>
        <pc:sldLayoutChg chg="add del">
          <pc:chgData name="Denzel See" userId="a4de199cb2839998" providerId="LiveId" clId="{2EB9C412-CC5C-4D65-8FCC-8738F2D37415}" dt="2022-12-08T11:22:30.782" v="10" actId="26606"/>
          <pc:sldLayoutMkLst>
            <pc:docMk/>
            <pc:sldMasterMk cId="4117525225" sldId="2147483753"/>
            <pc:sldLayoutMk cId="2676549821" sldId="2147483749"/>
          </pc:sldLayoutMkLst>
        </pc:sldLayoutChg>
        <pc:sldLayoutChg chg="add del">
          <pc:chgData name="Denzel See" userId="a4de199cb2839998" providerId="LiveId" clId="{2EB9C412-CC5C-4D65-8FCC-8738F2D37415}" dt="2022-12-08T11:22:30.782" v="10" actId="26606"/>
          <pc:sldLayoutMkLst>
            <pc:docMk/>
            <pc:sldMasterMk cId="4117525225" sldId="2147483753"/>
            <pc:sldLayoutMk cId="1651561996" sldId="2147483750"/>
          </pc:sldLayoutMkLst>
        </pc:sldLayoutChg>
        <pc:sldLayoutChg chg="add del">
          <pc:chgData name="Denzel See" userId="a4de199cb2839998" providerId="LiveId" clId="{2EB9C412-CC5C-4D65-8FCC-8738F2D37415}" dt="2022-12-08T11:22:30.782" v="10" actId="26606"/>
          <pc:sldLayoutMkLst>
            <pc:docMk/>
            <pc:sldMasterMk cId="4117525225" sldId="2147483753"/>
            <pc:sldLayoutMk cId="3102601970" sldId="2147483751"/>
          </pc:sldLayoutMkLst>
        </pc:sldLayoutChg>
        <pc:sldLayoutChg chg="add del">
          <pc:chgData name="Denzel See" userId="a4de199cb2839998" providerId="LiveId" clId="{2EB9C412-CC5C-4D65-8FCC-8738F2D37415}" dt="2022-12-08T11:22:30.782" v="10" actId="26606"/>
          <pc:sldLayoutMkLst>
            <pc:docMk/>
            <pc:sldMasterMk cId="4117525225" sldId="2147483753"/>
            <pc:sldLayoutMk cId="2034872554" sldId="2147483752"/>
          </pc:sldLayoutMkLst>
        </pc:sldLayoutChg>
      </pc:sldMasterChg>
      <pc:sldMasterChg chg="add del addSldLayout delSldLayout">
        <pc:chgData name="Denzel See" userId="a4de199cb2839998" providerId="LiveId" clId="{2EB9C412-CC5C-4D65-8FCC-8738F2D37415}" dt="2022-12-08T11:22:29.940" v="8" actId="26606"/>
        <pc:sldMasterMkLst>
          <pc:docMk/>
          <pc:sldMasterMk cId="1436333658" sldId="2147483766"/>
        </pc:sldMasterMkLst>
        <pc:sldLayoutChg chg="add del">
          <pc:chgData name="Denzel See" userId="a4de199cb2839998" providerId="LiveId" clId="{2EB9C412-CC5C-4D65-8FCC-8738F2D37415}" dt="2022-12-08T11:22:29.940" v="8" actId="26606"/>
          <pc:sldLayoutMkLst>
            <pc:docMk/>
            <pc:sldMasterMk cId="1436333658" sldId="2147483766"/>
            <pc:sldLayoutMk cId="364942703" sldId="2147483755"/>
          </pc:sldLayoutMkLst>
        </pc:sldLayoutChg>
        <pc:sldLayoutChg chg="add del">
          <pc:chgData name="Denzel See" userId="a4de199cb2839998" providerId="LiveId" clId="{2EB9C412-CC5C-4D65-8FCC-8738F2D37415}" dt="2022-12-08T11:22:29.940" v="8" actId="26606"/>
          <pc:sldLayoutMkLst>
            <pc:docMk/>
            <pc:sldMasterMk cId="1436333658" sldId="2147483766"/>
            <pc:sldLayoutMk cId="654301437" sldId="2147483756"/>
          </pc:sldLayoutMkLst>
        </pc:sldLayoutChg>
        <pc:sldLayoutChg chg="add del">
          <pc:chgData name="Denzel See" userId="a4de199cb2839998" providerId="LiveId" clId="{2EB9C412-CC5C-4D65-8FCC-8738F2D37415}" dt="2022-12-08T11:22:29.940" v="8" actId="26606"/>
          <pc:sldLayoutMkLst>
            <pc:docMk/>
            <pc:sldMasterMk cId="1436333658" sldId="2147483766"/>
            <pc:sldLayoutMk cId="3678419671" sldId="2147483757"/>
          </pc:sldLayoutMkLst>
        </pc:sldLayoutChg>
        <pc:sldLayoutChg chg="add del">
          <pc:chgData name="Denzel See" userId="a4de199cb2839998" providerId="LiveId" clId="{2EB9C412-CC5C-4D65-8FCC-8738F2D37415}" dt="2022-12-08T11:22:29.940" v="8" actId="26606"/>
          <pc:sldLayoutMkLst>
            <pc:docMk/>
            <pc:sldMasterMk cId="1436333658" sldId="2147483766"/>
            <pc:sldLayoutMk cId="435001673" sldId="2147483758"/>
          </pc:sldLayoutMkLst>
        </pc:sldLayoutChg>
        <pc:sldLayoutChg chg="add del">
          <pc:chgData name="Denzel See" userId="a4de199cb2839998" providerId="LiveId" clId="{2EB9C412-CC5C-4D65-8FCC-8738F2D37415}" dt="2022-12-08T11:22:29.940" v="8" actId="26606"/>
          <pc:sldLayoutMkLst>
            <pc:docMk/>
            <pc:sldMasterMk cId="1436333658" sldId="2147483766"/>
            <pc:sldLayoutMk cId="3220521060" sldId="2147483759"/>
          </pc:sldLayoutMkLst>
        </pc:sldLayoutChg>
        <pc:sldLayoutChg chg="add del">
          <pc:chgData name="Denzel See" userId="a4de199cb2839998" providerId="LiveId" clId="{2EB9C412-CC5C-4D65-8FCC-8738F2D37415}" dt="2022-12-08T11:22:29.940" v="8" actId="26606"/>
          <pc:sldLayoutMkLst>
            <pc:docMk/>
            <pc:sldMasterMk cId="1436333658" sldId="2147483766"/>
            <pc:sldLayoutMk cId="1236884732" sldId="2147483760"/>
          </pc:sldLayoutMkLst>
        </pc:sldLayoutChg>
        <pc:sldLayoutChg chg="add del">
          <pc:chgData name="Denzel See" userId="a4de199cb2839998" providerId="LiveId" clId="{2EB9C412-CC5C-4D65-8FCC-8738F2D37415}" dt="2022-12-08T11:22:29.940" v="8" actId="26606"/>
          <pc:sldLayoutMkLst>
            <pc:docMk/>
            <pc:sldMasterMk cId="1436333658" sldId="2147483766"/>
            <pc:sldLayoutMk cId="1637804051" sldId="2147483761"/>
          </pc:sldLayoutMkLst>
        </pc:sldLayoutChg>
        <pc:sldLayoutChg chg="add del">
          <pc:chgData name="Denzel See" userId="a4de199cb2839998" providerId="LiveId" clId="{2EB9C412-CC5C-4D65-8FCC-8738F2D37415}" dt="2022-12-08T11:22:29.940" v="8" actId="26606"/>
          <pc:sldLayoutMkLst>
            <pc:docMk/>
            <pc:sldMasterMk cId="1436333658" sldId="2147483766"/>
            <pc:sldLayoutMk cId="382136624" sldId="2147483762"/>
          </pc:sldLayoutMkLst>
        </pc:sldLayoutChg>
        <pc:sldLayoutChg chg="add del">
          <pc:chgData name="Denzel See" userId="a4de199cb2839998" providerId="LiveId" clId="{2EB9C412-CC5C-4D65-8FCC-8738F2D37415}" dt="2022-12-08T11:22:29.940" v="8" actId="26606"/>
          <pc:sldLayoutMkLst>
            <pc:docMk/>
            <pc:sldMasterMk cId="1436333658" sldId="2147483766"/>
            <pc:sldLayoutMk cId="2361005228" sldId="2147483763"/>
          </pc:sldLayoutMkLst>
        </pc:sldLayoutChg>
        <pc:sldLayoutChg chg="add del">
          <pc:chgData name="Denzel See" userId="a4de199cb2839998" providerId="LiveId" clId="{2EB9C412-CC5C-4D65-8FCC-8738F2D37415}" dt="2022-12-08T11:22:29.940" v="8" actId="26606"/>
          <pc:sldLayoutMkLst>
            <pc:docMk/>
            <pc:sldMasterMk cId="1436333658" sldId="2147483766"/>
            <pc:sldLayoutMk cId="1533483237" sldId="2147483764"/>
          </pc:sldLayoutMkLst>
        </pc:sldLayoutChg>
        <pc:sldLayoutChg chg="add del">
          <pc:chgData name="Denzel See" userId="a4de199cb2839998" providerId="LiveId" clId="{2EB9C412-CC5C-4D65-8FCC-8738F2D37415}" dt="2022-12-08T11:22:29.940" v="8" actId="26606"/>
          <pc:sldLayoutMkLst>
            <pc:docMk/>
            <pc:sldMasterMk cId="1436333658" sldId="2147483766"/>
            <pc:sldLayoutMk cId="319935774" sldId="2147483765"/>
          </pc:sldLayoutMkLst>
        </pc:sldLayoutChg>
      </pc:sldMasterChg>
      <pc:sldMasterChg chg="add del addSldLayout delSldLayout">
        <pc:chgData name="Denzel See" userId="a4de199cb2839998" providerId="LiveId" clId="{2EB9C412-CC5C-4D65-8FCC-8738F2D37415}" dt="2022-12-08T11:22:39.030" v="24" actId="26606"/>
        <pc:sldMasterMkLst>
          <pc:docMk/>
          <pc:sldMasterMk cId="1704071941" sldId="2147483779"/>
        </pc:sldMasterMkLst>
        <pc:sldLayoutChg chg="add del">
          <pc:chgData name="Denzel See" userId="a4de199cb2839998" providerId="LiveId" clId="{2EB9C412-CC5C-4D65-8FCC-8738F2D37415}" dt="2022-12-08T11:22:39.030" v="24" actId="26606"/>
          <pc:sldLayoutMkLst>
            <pc:docMk/>
            <pc:sldMasterMk cId="1704071941" sldId="2147483779"/>
            <pc:sldLayoutMk cId="2899842001" sldId="2147483768"/>
          </pc:sldLayoutMkLst>
        </pc:sldLayoutChg>
        <pc:sldLayoutChg chg="add del">
          <pc:chgData name="Denzel See" userId="a4de199cb2839998" providerId="LiveId" clId="{2EB9C412-CC5C-4D65-8FCC-8738F2D37415}" dt="2022-12-08T11:22:39.030" v="24" actId="26606"/>
          <pc:sldLayoutMkLst>
            <pc:docMk/>
            <pc:sldMasterMk cId="1704071941" sldId="2147483779"/>
            <pc:sldLayoutMk cId="2973706146" sldId="2147483769"/>
          </pc:sldLayoutMkLst>
        </pc:sldLayoutChg>
        <pc:sldLayoutChg chg="add del">
          <pc:chgData name="Denzel See" userId="a4de199cb2839998" providerId="LiveId" clId="{2EB9C412-CC5C-4D65-8FCC-8738F2D37415}" dt="2022-12-08T11:22:39.030" v="24" actId="26606"/>
          <pc:sldLayoutMkLst>
            <pc:docMk/>
            <pc:sldMasterMk cId="1704071941" sldId="2147483779"/>
            <pc:sldLayoutMk cId="2982458429" sldId="2147483770"/>
          </pc:sldLayoutMkLst>
        </pc:sldLayoutChg>
        <pc:sldLayoutChg chg="add del">
          <pc:chgData name="Denzel See" userId="a4de199cb2839998" providerId="LiveId" clId="{2EB9C412-CC5C-4D65-8FCC-8738F2D37415}" dt="2022-12-08T11:22:39.030" v="24" actId="26606"/>
          <pc:sldLayoutMkLst>
            <pc:docMk/>
            <pc:sldMasterMk cId="1704071941" sldId="2147483779"/>
            <pc:sldLayoutMk cId="2112661522" sldId="2147483771"/>
          </pc:sldLayoutMkLst>
        </pc:sldLayoutChg>
        <pc:sldLayoutChg chg="add del">
          <pc:chgData name="Denzel See" userId="a4de199cb2839998" providerId="LiveId" clId="{2EB9C412-CC5C-4D65-8FCC-8738F2D37415}" dt="2022-12-08T11:22:39.030" v="24" actId="26606"/>
          <pc:sldLayoutMkLst>
            <pc:docMk/>
            <pc:sldMasterMk cId="1704071941" sldId="2147483779"/>
            <pc:sldLayoutMk cId="2461503974" sldId="2147483772"/>
          </pc:sldLayoutMkLst>
        </pc:sldLayoutChg>
        <pc:sldLayoutChg chg="add del">
          <pc:chgData name="Denzel See" userId="a4de199cb2839998" providerId="LiveId" clId="{2EB9C412-CC5C-4D65-8FCC-8738F2D37415}" dt="2022-12-08T11:22:39.030" v="24" actId="26606"/>
          <pc:sldLayoutMkLst>
            <pc:docMk/>
            <pc:sldMasterMk cId="1704071941" sldId="2147483779"/>
            <pc:sldLayoutMk cId="2226799987" sldId="2147483773"/>
          </pc:sldLayoutMkLst>
        </pc:sldLayoutChg>
        <pc:sldLayoutChg chg="add del">
          <pc:chgData name="Denzel See" userId="a4de199cb2839998" providerId="LiveId" clId="{2EB9C412-CC5C-4D65-8FCC-8738F2D37415}" dt="2022-12-08T11:22:39.030" v="24" actId="26606"/>
          <pc:sldLayoutMkLst>
            <pc:docMk/>
            <pc:sldMasterMk cId="1704071941" sldId="2147483779"/>
            <pc:sldLayoutMk cId="4294373443" sldId="2147483774"/>
          </pc:sldLayoutMkLst>
        </pc:sldLayoutChg>
        <pc:sldLayoutChg chg="add del">
          <pc:chgData name="Denzel See" userId="a4de199cb2839998" providerId="LiveId" clId="{2EB9C412-CC5C-4D65-8FCC-8738F2D37415}" dt="2022-12-08T11:22:39.030" v="24" actId="26606"/>
          <pc:sldLayoutMkLst>
            <pc:docMk/>
            <pc:sldMasterMk cId="1704071941" sldId="2147483779"/>
            <pc:sldLayoutMk cId="633578411" sldId="2147483775"/>
          </pc:sldLayoutMkLst>
        </pc:sldLayoutChg>
        <pc:sldLayoutChg chg="add del">
          <pc:chgData name="Denzel See" userId="a4de199cb2839998" providerId="LiveId" clId="{2EB9C412-CC5C-4D65-8FCC-8738F2D37415}" dt="2022-12-08T11:22:39.030" v="24" actId="26606"/>
          <pc:sldLayoutMkLst>
            <pc:docMk/>
            <pc:sldMasterMk cId="1704071941" sldId="2147483779"/>
            <pc:sldLayoutMk cId="832370937" sldId="2147483776"/>
          </pc:sldLayoutMkLst>
        </pc:sldLayoutChg>
        <pc:sldLayoutChg chg="add del">
          <pc:chgData name="Denzel See" userId="a4de199cb2839998" providerId="LiveId" clId="{2EB9C412-CC5C-4D65-8FCC-8738F2D37415}" dt="2022-12-08T11:22:39.030" v="24" actId="26606"/>
          <pc:sldLayoutMkLst>
            <pc:docMk/>
            <pc:sldMasterMk cId="1704071941" sldId="2147483779"/>
            <pc:sldLayoutMk cId="3968173028" sldId="2147483777"/>
          </pc:sldLayoutMkLst>
        </pc:sldLayoutChg>
        <pc:sldLayoutChg chg="add del">
          <pc:chgData name="Denzel See" userId="a4de199cb2839998" providerId="LiveId" clId="{2EB9C412-CC5C-4D65-8FCC-8738F2D37415}" dt="2022-12-08T11:22:39.030" v="24" actId="26606"/>
          <pc:sldLayoutMkLst>
            <pc:docMk/>
            <pc:sldMasterMk cId="1704071941" sldId="2147483779"/>
            <pc:sldLayoutMk cId="3165508538" sldId="2147483778"/>
          </pc:sldLayoutMkLst>
        </pc:sldLayoutChg>
      </pc:sldMasterChg>
      <pc:sldMasterChg chg="add del addSldLayout delSldLayout">
        <pc:chgData name="Denzel See" userId="a4de199cb2839998" providerId="LiveId" clId="{2EB9C412-CC5C-4D65-8FCC-8738F2D37415}" dt="2022-12-08T11:22:37.390" v="22" actId="26606"/>
        <pc:sldMasterMkLst>
          <pc:docMk/>
          <pc:sldMasterMk cId="3103009356" sldId="2147483780"/>
        </pc:sldMasterMkLst>
        <pc:sldLayoutChg chg="add del">
          <pc:chgData name="Denzel See" userId="a4de199cb2839998" providerId="LiveId" clId="{2EB9C412-CC5C-4D65-8FCC-8738F2D37415}" dt="2022-12-08T11:22:37.390" v="22" actId="26606"/>
          <pc:sldLayoutMkLst>
            <pc:docMk/>
            <pc:sldMasterMk cId="3103009356" sldId="2147483780"/>
            <pc:sldLayoutMk cId="1908739364" sldId="2147483769"/>
          </pc:sldLayoutMkLst>
        </pc:sldLayoutChg>
        <pc:sldLayoutChg chg="add del">
          <pc:chgData name="Denzel See" userId="a4de199cb2839998" providerId="LiveId" clId="{2EB9C412-CC5C-4D65-8FCC-8738F2D37415}" dt="2022-12-08T11:22:37.390" v="22" actId="26606"/>
          <pc:sldLayoutMkLst>
            <pc:docMk/>
            <pc:sldMasterMk cId="3103009356" sldId="2147483780"/>
            <pc:sldLayoutMk cId="2843541896" sldId="2147483770"/>
          </pc:sldLayoutMkLst>
        </pc:sldLayoutChg>
        <pc:sldLayoutChg chg="add del">
          <pc:chgData name="Denzel See" userId="a4de199cb2839998" providerId="LiveId" clId="{2EB9C412-CC5C-4D65-8FCC-8738F2D37415}" dt="2022-12-08T11:22:37.390" v="22" actId="26606"/>
          <pc:sldLayoutMkLst>
            <pc:docMk/>
            <pc:sldMasterMk cId="3103009356" sldId="2147483780"/>
            <pc:sldLayoutMk cId="2885376831" sldId="2147483771"/>
          </pc:sldLayoutMkLst>
        </pc:sldLayoutChg>
        <pc:sldLayoutChg chg="add del">
          <pc:chgData name="Denzel See" userId="a4de199cb2839998" providerId="LiveId" clId="{2EB9C412-CC5C-4D65-8FCC-8738F2D37415}" dt="2022-12-08T11:22:37.390" v="22" actId="26606"/>
          <pc:sldLayoutMkLst>
            <pc:docMk/>
            <pc:sldMasterMk cId="3103009356" sldId="2147483780"/>
            <pc:sldLayoutMk cId="2992658183" sldId="2147483772"/>
          </pc:sldLayoutMkLst>
        </pc:sldLayoutChg>
        <pc:sldLayoutChg chg="add del">
          <pc:chgData name="Denzel See" userId="a4de199cb2839998" providerId="LiveId" clId="{2EB9C412-CC5C-4D65-8FCC-8738F2D37415}" dt="2022-12-08T11:22:37.390" v="22" actId="26606"/>
          <pc:sldLayoutMkLst>
            <pc:docMk/>
            <pc:sldMasterMk cId="3103009356" sldId="2147483780"/>
            <pc:sldLayoutMk cId="275359239" sldId="2147483773"/>
          </pc:sldLayoutMkLst>
        </pc:sldLayoutChg>
        <pc:sldLayoutChg chg="add del">
          <pc:chgData name="Denzel See" userId="a4de199cb2839998" providerId="LiveId" clId="{2EB9C412-CC5C-4D65-8FCC-8738F2D37415}" dt="2022-12-08T11:22:37.390" v="22" actId="26606"/>
          <pc:sldLayoutMkLst>
            <pc:docMk/>
            <pc:sldMasterMk cId="3103009356" sldId="2147483780"/>
            <pc:sldLayoutMk cId="2542468880" sldId="2147483774"/>
          </pc:sldLayoutMkLst>
        </pc:sldLayoutChg>
        <pc:sldLayoutChg chg="add del">
          <pc:chgData name="Denzel See" userId="a4de199cb2839998" providerId="LiveId" clId="{2EB9C412-CC5C-4D65-8FCC-8738F2D37415}" dt="2022-12-08T11:22:37.390" v="22" actId="26606"/>
          <pc:sldLayoutMkLst>
            <pc:docMk/>
            <pc:sldMasterMk cId="3103009356" sldId="2147483780"/>
            <pc:sldLayoutMk cId="140285258" sldId="2147483775"/>
          </pc:sldLayoutMkLst>
        </pc:sldLayoutChg>
        <pc:sldLayoutChg chg="add del">
          <pc:chgData name="Denzel See" userId="a4de199cb2839998" providerId="LiveId" clId="{2EB9C412-CC5C-4D65-8FCC-8738F2D37415}" dt="2022-12-08T11:22:37.390" v="22" actId="26606"/>
          <pc:sldLayoutMkLst>
            <pc:docMk/>
            <pc:sldMasterMk cId="3103009356" sldId="2147483780"/>
            <pc:sldLayoutMk cId="794551244" sldId="2147483776"/>
          </pc:sldLayoutMkLst>
        </pc:sldLayoutChg>
        <pc:sldLayoutChg chg="add del">
          <pc:chgData name="Denzel See" userId="a4de199cb2839998" providerId="LiveId" clId="{2EB9C412-CC5C-4D65-8FCC-8738F2D37415}" dt="2022-12-08T11:22:37.390" v="22" actId="26606"/>
          <pc:sldLayoutMkLst>
            <pc:docMk/>
            <pc:sldMasterMk cId="3103009356" sldId="2147483780"/>
            <pc:sldLayoutMk cId="2430798727" sldId="2147483777"/>
          </pc:sldLayoutMkLst>
        </pc:sldLayoutChg>
        <pc:sldLayoutChg chg="add del">
          <pc:chgData name="Denzel See" userId="a4de199cb2839998" providerId="LiveId" clId="{2EB9C412-CC5C-4D65-8FCC-8738F2D37415}" dt="2022-12-08T11:22:37.390" v="22" actId="26606"/>
          <pc:sldLayoutMkLst>
            <pc:docMk/>
            <pc:sldMasterMk cId="3103009356" sldId="2147483780"/>
            <pc:sldLayoutMk cId="1846968205" sldId="2147483778"/>
          </pc:sldLayoutMkLst>
        </pc:sldLayoutChg>
        <pc:sldLayoutChg chg="add del">
          <pc:chgData name="Denzel See" userId="a4de199cb2839998" providerId="LiveId" clId="{2EB9C412-CC5C-4D65-8FCC-8738F2D37415}" dt="2022-12-08T11:22:37.390" v="22" actId="26606"/>
          <pc:sldLayoutMkLst>
            <pc:docMk/>
            <pc:sldMasterMk cId="3103009356" sldId="2147483780"/>
            <pc:sldLayoutMk cId="97710534" sldId="2147483779"/>
          </pc:sldLayoutMkLst>
        </pc:sldLayoutChg>
      </pc:sldMasterChg>
      <pc:sldMasterChg chg="add del addSldLayout delSldLayout">
        <pc:chgData name="Denzel See" userId="a4de199cb2839998" providerId="LiveId" clId="{2EB9C412-CC5C-4D65-8FCC-8738F2D37415}" dt="2022-12-08T11:22:35.885" v="20" actId="26606"/>
        <pc:sldMasterMkLst>
          <pc:docMk/>
          <pc:sldMasterMk cId="579634751" sldId="2147483792"/>
        </pc:sldMasterMkLst>
        <pc:sldLayoutChg chg="add del">
          <pc:chgData name="Denzel See" userId="a4de199cb2839998" providerId="LiveId" clId="{2EB9C412-CC5C-4D65-8FCC-8738F2D37415}" dt="2022-12-08T11:22:35.885" v="20" actId="26606"/>
          <pc:sldLayoutMkLst>
            <pc:docMk/>
            <pc:sldMasterMk cId="579634751" sldId="2147483792"/>
            <pc:sldLayoutMk cId="4249312562" sldId="2147483781"/>
          </pc:sldLayoutMkLst>
        </pc:sldLayoutChg>
        <pc:sldLayoutChg chg="add del">
          <pc:chgData name="Denzel See" userId="a4de199cb2839998" providerId="LiveId" clId="{2EB9C412-CC5C-4D65-8FCC-8738F2D37415}" dt="2022-12-08T11:22:35.885" v="20" actId="26606"/>
          <pc:sldLayoutMkLst>
            <pc:docMk/>
            <pc:sldMasterMk cId="579634751" sldId="2147483792"/>
            <pc:sldLayoutMk cId="2782922703" sldId="2147483782"/>
          </pc:sldLayoutMkLst>
        </pc:sldLayoutChg>
        <pc:sldLayoutChg chg="add del">
          <pc:chgData name="Denzel See" userId="a4de199cb2839998" providerId="LiveId" clId="{2EB9C412-CC5C-4D65-8FCC-8738F2D37415}" dt="2022-12-08T11:22:35.885" v="20" actId="26606"/>
          <pc:sldLayoutMkLst>
            <pc:docMk/>
            <pc:sldMasterMk cId="579634751" sldId="2147483792"/>
            <pc:sldLayoutMk cId="288760025" sldId="2147483783"/>
          </pc:sldLayoutMkLst>
        </pc:sldLayoutChg>
        <pc:sldLayoutChg chg="add del">
          <pc:chgData name="Denzel See" userId="a4de199cb2839998" providerId="LiveId" clId="{2EB9C412-CC5C-4D65-8FCC-8738F2D37415}" dt="2022-12-08T11:22:35.885" v="20" actId="26606"/>
          <pc:sldLayoutMkLst>
            <pc:docMk/>
            <pc:sldMasterMk cId="579634751" sldId="2147483792"/>
            <pc:sldLayoutMk cId="153665711" sldId="2147483784"/>
          </pc:sldLayoutMkLst>
        </pc:sldLayoutChg>
        <pc:sldLayoutChg chg="add del">
          <pc:chgData name="Denzel See" userId="a4de199cb2839998" providerId="LiveId" clId="{2EB9C412-CC5C-4D65-8FCC-8738F2D37415}" dt="2022-12-08T11:22:35.885" v="20" actId="26606"/>
          <pc:sldLayoutMkLst>
            <pc:docMk/>
            <pc:sldMasterMk cId="579634751" sldId="2147483792"/>
            <pc:sldLayoutMk cId="1249569623" sldId="2147483785"/>
          </pc:sldLayoutMkLst>
        </pc:sldLayoutChg>
        <pc:sldLayoutChg chg="add del">
          <pc:chgData name="Denzel See" userId="a4de199cb2839998" providerId="LiveId" clId="{2EB9C412-CC5C-4D65-8FCC-8738F2D37415}" dt="2022-12-08T11:22:35.885" v="20" actId="26606"/>
          <pc:sldLayoutMkLst>
            <pc:docMk/>
            <pc:sldMasterMk cId="579634751" sldId="2147483792"/>
            <pc:sldLayoutMk cId="3123331120" sldId="2147483786"/>
          </pc:sldLayoutMkLst>
        </pc:sldLayoutChg>
        <pc:sldLayoutChg chg="add del">
          <pc:chgData name="Denzel See" userId="a4de199cb2839998" providerId="LiveId" clId="{2EB9C412-CC5C-4D65-8FCC-8738F2D37415}" dt="2022-12-08T11:22:35.885" v="20" actId="26606"/>
          <pc:sldLayoutMkLst>
            <pc:docMk/>
            <pc:sldMasterMk cId="579634751" sldId="2147483792"/>
            <pc:sldLayoutMk cId="2064502924" sldId="2147483787"/>
          </pc:sldLayoutMkLst>
        </pc:sldLayoutChg>
        <pc:sldLayoutChg chg="add del">
          <pc:chgData name="Denzel See" userId="a4de199cb2839998" providerId="LiveId" clId="{2EB9C412-CC5C-4D65-8FCC-8738F2D37415}" dt="2022-12-08T11:22:35.885" v="20" actId="26606"/>
          <pc:sldLayoutMkLst>
            <pc:docMk/>
            <pc:sldMasterMk cId="579634751" sldId="2147483792"/>
            <pc:sldLayoutMk cId="3662688402" sldId="2147483788"/>
          </pc:sldLayoutMkLst>
        </pc:sldLayoutChg>
        <pc:sldLayoutChg chg="add del">
          <pc:chgData name="Denzel See" userId="a4de199cb2839998" providerId="LiveId" clId="{2EB9C412-CC5C-4D65-8FCC-8738F2D37415}" dt="2022-12-08T11:22:35.885" v="20" actId="26606"/>
          <pc:sldLayoutMkLst>
            <pc:docMk/>
            <pc:sldMasterMk cId="579634751" sldId="2147483792"/>
            <pc:sldLayoutMk cId="551088512" sldId="2147483789"/>
          </pc:sldLayoutMkLst>
        </pc:sldLayoutChg>
        <pc:sldLayoutChg chg="add del">
          <pc:chgData name="Denzel See" userId="a4de199cb2839998" providerId="LiveId" clId="{2EB9C412-CC5C-4D65-8FCC-8738F2D37415}" dt="2022-12-08T11:22:35.885" v="20" actId="26606"/>
          <pc:sldLayoutMkLst>
            <pc:docMk/>
            <pc:sldMasterMk cId="579634751" sldId="2147483792"/>
            <pc:sldLayoutMk cId="2786267286" sldId="2147483790"/>
          </pc:sldLayoutMkLst>
        </pc:sldLayoutChg>
        <pc:sldLayoutChg chg="add del">
          <pc:chgData name="Denzel See" userId="a4de199cb2839998" providerId="LiveId" clId="{2EB9C412-CC5C-4D65-8FCC-8738F2D37415}" dt="2022-12-08T11:22:35.885" v="20" actId="26606"/>
          <pc:sldLayoutMkLst>
            <pc:docMk/>
            <pc:sldMasterMk cId="579634751" sldId="2147483792"/>
            <pc:sldLayoutMk cId="428295828" sldId="2147483791"/>
          </pc:sldLayoutMkLst>
        </pc:sldLayoutChg>
      </pc:sldMasterChg>
      <pc:sldMasterChg chg="add del addSldLayout delSldLayout">
        <pc:chgData name="Denzel See" userId="a4de199cb2839998" providerId="LiveId" clId="{2EB9C412-CC5C-4D65-8FCC-8738F2D37415}" dt="2022-12-08T11:22:33.406" v="18" actId="26606"/>
        <pc:sldMasterMkLst>
          <pc:docMk/>
          <pc:sldMasterMk cId="2058669031" sldId="2147483805"/>
        </pc:sldMasterMkLst>
        <pc:sldLayoutChg chg="add del">
          <pc:chgData name="Denzel See" userId="a4de199cb2839998" providerId="LiveId" clId="{2EB9C412-CC5C-4D65-8FCC-8738F2D37415}" dt="2022-12-08T11:22:33.406" v="18" actId="26606"/>
          <pc:sldLayoutMkLst>
            <pc:docMk/>
            <pc:sldMasterMk cId="2058669031" sldId="2147483805"/>
            <pc:sldLayoutMk cId="1114520716" sldId="2147483794"/>
          </pc:sldLayoutMkLst>
        </pc:sldLayoutChg>
        <pc:sldLayoutChg chg="add del">
          <pc:chgData name="Denzel See" userId="a4de199cb2839998" providerId="LiveId" clId="{2EB9C412-CC5C-4D65-8FCC-8738F2D37415}" dt="2022-12-08T11:22:33.406" v="18" actId="26606"/>
          <pc:sldLayoutMkLst>
            <pc:docMk/>
            <pc:sldMasterMk cId="2058669031" sldId="2147483805"/>
            <pc:sldLayoutMk cId="3462594912" sldId="2147483795"/>
          </pc:sldLayoutMkLst>
        </pc:sldLayoutChg>
        <pc:sldLayoutChg chg="add del">
          <pc:chgData name="Denzel See" userId="a4de199cb2839998" providerId="LiveId" clId="{2EB9C412-CC5C-4D65-8FCC-8738F2D37415}" dt="2022-12-08T11:22:33.406" v="18" actId="26606"/>
          <pc:sldLayoutMkLst>
            <pc:docMk/>
            <pc:sldMasterMk cId="2058669031" sldId="2147483805"/>
            <pc:sldLayoutMk cId="867226208" sldId="2147483796"/>
          </pc:sldLayoutMkLst>
        </pc:sldLayoutChg>
        <pc:sldLayoutChg chg="add del">
          <pc:chgData name="Denzel See" userId="a4de199cb2839998" providerId="LiveId" clId="{2EB9C412-CC5C-4D65-8FCC-8738F2D37415}" dt="2022-12-08T11:22:33.406" v="18" actId="26606"/>
          <pc:sldLayoutMkLst>
            <pc:docMk/>
            <pc:sldMasterMk cId="2058669031" sldId="2147483805"/>
            <pc:sldLayoutMk cId="2516067386" sldId="2147483797"/>
          </pc:sldLayoutMkLst>
        </pc:sldLayoutChg>
        <pc:sldLayoutChg chg="add del">
          <pc:chgData name="Denzel See" userId="a4de199cb2839998" providerId="LiveId" clId="{2EB9C412-CC5C-4D65-8FCC-8738F2D37415}" dt="2022-12-08T11:22:33.406" v="18" actId="26606"/>
          <pc:sldLayoutMkLst>
            <pc:docMk/>
            <pc:sldMasterMk cId="2058669031" sldId="2147483805"/>
            <pc:sldLayoutMk cId="3174076973" sldId="2147483798"/>
          </pc:sldLayoutMkLst>
        </pc:sldLayoutChg>
        <pc:sldLayoutChg chg="add del">
          <pc:chgData name="Denzel See" userId="a4de199cb2839998" providerId="LiveId" clId="{2EB9C412-CC5C-4D65-8FCC-8738F2D37415}" dt="2022-12-08T11:22:33.406" v="18" actId="26606"/>
          <pc:sldLayoutMkLst>
            <pc:docMk/>
            <pc:sldMasterMk cId="2058669031" sldId="2147483805"/>
            <pc:sldLayoutMk cId="1914458361" sldId="2147483799"/>
          </pc:sldLayoutMkLst>
        </pc:sldLayoutChg>
        <pc:sldLayoutChg chg="add del">
          <pc:chgData name="Denzel See" userId="a4de199cb2839998" providerId="LiveId" clId="{2EB9C412-CC5C-4D65-8FCC-8738F2D37415}" dt="2022-12-08T11:22:33.406" v="18" actId="26606"/>
          <pc:sldLayoutMkLst>
            <pc:docMk/>
            <pc:sldMasterMk cId="2058669031" sldId="2147483805"/>
            <pc:sldLayoutMk cId="3865267106" sldId="2147483800"/>
          </pc:sldLayoutMkLst>
        </pc:sldLayoutChg>
        <pc:sldLayoutChg chg="add del">
          <pc:chgData name="Denzel See" userId="a4de199cb2839998" providerId="LiveId" clId="{2EB9C412-CC5C-4D65-8FCC-8738F2D37415}" dt="2022-12-08T11:22:33.406" v="18" actId="26606"/>
          <pc:sldLayoutMkLst>
            <pc:docMk/>
            <pc:sldMasterMk cId="2058669031" sldId="2147483805"/>
            <pc:sldLayoutMk cId="2170515703" sldId="2147483801"/>
          </pc:sldLayoutMkLst>
        </pc:sldLayoutChg>
        <pc:sldLayoutChg chg="add del">
          <pc:chgData name="Denzel See" userId="a4de199cb2839998" providerId="LiveId" clId="{2EB9C412-CC5C-4D65-8FCC-8738F2D37415}" dt="2022-12-08T11:22:33.406" v="18" actId="26606"/>
          <pc:sldLayoutMkLst>
            <pc:docMk/>
            <pc:sldMasterMk cId="2058669031" sldId="2147483805"/>
            <pc:sldLayoutMk cId="2950011576" sldId="2147483802"/>
          </pc:sldLayoutMkLst>
        </pc:sldLayoutChg>
        <pc:sldLayoutChg chg="add del">
          <pc:chgData name="Denzel See" userId="a4de199cb2839998" providerId="LiveId" clId="{2EB9C412-CC5C-4D65-8FCC-8738F2D37415}" dt="2022-12-08T11:22:33.406" v="18" actId="26606"/>
          <pc:sldLayoutMkLst>
            <pc:docMk/>
            <pc:sldMasterMk cId="2058669031" sldId="2147483805"/>
            <pc:sldLayoutMk cId="3859067627" sldId="2147483803"/>
          </pc:sldLayoutMkLst>
        </pc:sldLayoutChg>
        <pc:sldLayoutChg chg="add del">
          <pc:chgData name="Denzel See" userId="a4de199cb2839998" providerId="LiveId" clId="{2EB9C412-CC5C-4D65-8FCC-8738F2D37415}" dt="2022-12-08T11:22:33.406" v="18" actId="26606"/>
          <pc:sldLayoutMkLst>
            <pc:docMk/>
            <pc:sldMasterMk cId="2058669031" sldId="2147483805"/>
            <pc:sldLayoutMk cId="363690669" sldId="2147483804"/>
          </pc:sldLayoutMkLst>
        </pc:sldLayoutChg>
      </pc:sldMasterChg>
    </pc:docChg>
  </pc:docChgLst>
  <pc:docChgLst>
    <pc:chgData name="Denzel See" userId="a4de199cb2839998" providerId="LiveId" clId="{F8E4D849-55E4-4BFC-B570-962577F068B1}"/>
    <pc:docChg chg="undo custSel addSld delSld modSld">
      <pc:chgData name="Denzel See" userId="a4de199cb2839998" providerId="LiveId" clId="{F8E4D849-55E4-4BFC-B570-962577F068B1}" dt="2023-02-03T10:01:00.973" v="663" actId="1076"/>
      <pc:docMkLst>
        <pc:docMk/>
      </pc:docMkLst>
      <pc:sldChg chg="addSp delSp modSp mod">
        <pc:chgData name="Denzel See" userId="a4de199cb2839998" providerId="LiveId" clId="{F8E4D849-55E4-4BFC-B570-962577F068B1}" dt="2022-12-09T06:02:43.747" v="662" actId="1076"/>
        <pc:sldMkLst>
          <pc:docMk/>
          <pc:sldMk cId="2100262455" sldId="261"/>
        </pc:sldMkLst>
        <pc:spChg chg="mod">
          <ac:chgData name="Denzel See" userId="a4de199cb2839998" providerId="LiveId" clId="{F8E4D849-55E4-4BFC-B570-962577F068B1}" dt="2022-12-09T06:02:43.747" v="662" actId="1076"/>
          <ac:spMkLst>
            <pc:docMk/>
            <pc:sldMk cId="2100262455" sldId="261"/>
            <ac:spMk id="3" creationId="{FEEABFE7-5794-7E36-5C27-107F12A7B8BB}"/>
          </ac:spMkLst>
        </pc:spChg>
        <pc:picChg chg="del">
          <ac:chgData name="Denzel See" userId="a4de199cb2839998" providerId="LiveId" clId="{F8E4D849-55E4-4BFC-B570-962577F068B1}" dt="2022-12-09T06:01:13.432" v="637" actId="478"/>
          <ac:picMkLst>
            <pc:docMk/>
            <pc:sldMk cId="2100262455" sldId="261"/>
            <ac:picMk id="4" creationId="{9197C7A2-F98F-D7F1-17B2-D9549D7BD7FE}"/>
          </ac:picMkLst>
        </pc:picChg>
        <pc:picChg chg="add del mod">
          <ac:chgData name="Denzel See" userId="a4de199cb2839998" providerId="LiveId" clId="{F8E4D849-55E4-4BFC-B570-962577F068B1}" dt="2022-12-09T06:01:57.640" v="651" actId="478"/>
          <ac:picMkLst>
            <pc:docMk/>
            <pc:sldMk cId="2100262455" sldId="261"/>
            <ac:picMk id="5" creationId="{9A0D68E7-7992-CB1B-1691-51FBBE0242F7}"/>
          </ac:picMkLst>
        </pc:picChg>
        <pc:picChg chg="add mod">
          <ac:chgData name="Denzel See" userId="a4de199cb2839998" providerId="LiveId" clId="{F8E4D849-55E4-4BFC-B570-962577F068B1}" dt="2022-12-09T06:02:17.592" v="659" actId="14100"/>
          <ac:picMkLst>
            <pc:docMk/>
            <pc:sldMk cId="2100262455" sldId="261"/>
            <ac:picMk id="7" creationId="{183F1F21-CD01-21D1-0D7A-33431EAEB0AE}"/>
          </ac:picMkLst>
        </pc:picChg>
      </pc:sldChg>
      <pc:sldChg chg="modSp mod">
        <pc:chgData name="Denzel See" userId="a4de199cb2839998" providerId="LiveId" clId="{F8E4D849-55E4-4BFC-B570-962577F068B1}" dt="2022-12-08T17:08:51.159" v="112" actId="20577"/>
        <pc:sldMkLst>
          <pc:docMk/>
          <pc:sldMk cId="2671926141" sldId="262"/>
        </pc:sldMkLst>
        <pc:spChg chg="mod">
          <ac:chgData name="Denzel See" userId="a4de199cb2839998" providerId="LiveId" clId="{F8E4D849-55E4-4BFC-B570-962577F068B1}" dt="2022-12-08T17:08:51.159" v="112" actId="20577"/>
          <ac:spMkLst>
            <pc:docMk/>
            <pc:sldMk cId="2671926141" sldId="262"/>
            <ac:spMk id="7" creationId="{3DF5A6FE-2B91-26E3-22CF-D92FF85231CD}"/>
          </ac:spMkLst>
        </pc:spChg>
      </pc:sldChg>
      <pc:sldChg chg="del">
        <pc:chgData name="Denzel See" userId="a4de199cb2839998" providerId="LiveId" clId="{F8E4D849-55E4-4BFC-B570-962577F068B1}" dt="2022-12-08T17:05:11.988" v="0" actId="47"/>
        <pc:sldMkLst>
          <pc:docMk/>
          <pc:sldMk cId="275460634" sldId="264"/>
        </pc:sldMkLst>
      </pc:sldChg>
      <pc:sldChg chg="addSp delSp modSp add mod">
        <pc:chgData name="Denzel See" userId="a4de199cb2839998" providerId="LiveId" clId="{F8E4D849-55E4-4BFC-B570-962577F068B1}" dt="2023-02-03T10:01:00.973" v="663" actId="1076"/>
        <pc:sldMkLst>
          <pc:docMk/>
          <pc:sldMk cId="3442167527" sldId="267"/>
        </pc:sldMkLst>
        <pc:spChg chg="del mod">
          <ac:chgData name="Denzel See" userId="a4de199cb2839998" providerId="LiveId" clId="{F8E4D849-55E4-4BFC-B570-962577F068B1}" dt="2022-12-08T17:06:54.295" v="98"/>
          <ac:spMkLst>
            <pc:docMk/>
            <pc:sldMk cId="3442167527" sldId="267"/>
            <ac:spMk id="2" creationId="{5B2FB7D6-7749-1225-038F-1622C61F7BDD}"/>
          </ac:spMkLst>
        </pc:spChg>
        <pc:spChg chg="mod">
          <ac:chgData name="Denzel See" userId="a4de199cb2839998" providerId="LiveId" clId="{F8E4D849-55E4-4BFC-B570-962577F068B1}" dt="2022-12-08T17:05:40.159" v="21" actId="20577"/>
          <ac:spMkLst>
            <pc:docMk/>
            <pc:sldMk cId="3442167527" sldId="267"/>
            <ac:spMk id="3" creationId="{FEEABFE7-5794-7E36-5C27-107F12A7B8BB}"/>
          </ac:spMkLst>
        </pc:spChg>
        <pc:spChg chg="del mod">
          <ac:chgData name="Denzel See" userId="a4de199cb2839998" providerId="LiveId" clId="{F8E4D849-55E4-4BFC-B570-962577F068B1}" dt="2022-12-08T17:05:36.088" v="9"/>
          <ac:spMkLst>
            <pc:docMk/>
            <pc:sldMk cId="3442167527" sldId="267"/>
            <ac:spMk id="4" creationId="{5DD30CC4-05D8-F4AA-4006-40F4A0040D38}"/>
          </ac:spMkLst>
        </pc:spChg>
        <pc:spChg chg="del mod">
          <ac:chgData name="Denzel See" userId="a4de199cb2839998" providerId="LiveId" clId="{F8E4D849-55E4-4BFC-B570-962577F068B1}" dt="2022-12-08T17:05:36.088" v="7"/>
          <ac:spMkLst>
            <pc:docMk/>
            <pc:sldMk cId="3442167527" sldId="267"/>
            <ac:spMk id="5" creationId="{9E928715-82F9-4703-8D5E-D34359889743}"/>
          </ac:spMkLst>
        </pc:spChg>
        <pc:spChg chg="add mod">
          <ac:chgData name="Denzel See" userId="a4de199cb2839998" providerId="LiveId" clId="{F8E4D849-55E4-4BFC-B570-962577F068B1}" dt="2023-02-03T10:01:00.973" v="663" actId="1076"/>
          <ac:spMkLst>
            <pc:docMk/>
            <pc:sldMk cId="3442167527" sldId="267"/>
            <ac:spMk id="6" creationId="{32BFDBDA-E03E-9A39-75CC-7E80208A5855}"/>
          </ac:spMkLst>
        </pc:spChg>
        <pc:spChg chg="add mod">
          <ac:chgData name="Denzel See" userId="a4de199cb2839998" providerId="LiveId" clId="{F8E4D849-55E4-4BFC-B570-962577F068B1}" dt="2022-12-08T17:14:23.350" v="633" actId="20577"/>
          <ac:spMkLst>
            <pc:docMk/>
            <pc:sldMk cId="3442167527" sldId="267"/>
            <ac:spMk id="7" creationId="{7424E528-FE36-AE72-4FF8-498E227C35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6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0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02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4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01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61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4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0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3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4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4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4B53A7-3209-46A6-9454-F38EAC8F11E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4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 descr="Colored powder on black background">
            <a:extLst>
              <a:ext uri="{FF2B5EF4-FFF2-40B4-BE49-F238E27FC236}">
                <a16:creationId xmlns:a16="http://schemas.microsoft.com/office/drawing/2014/main" id="{37D9FE91-5FBD-46D3-2C2C-7CA97D589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42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E49FCB-5FC7-88EF-F9F7-2D7DC8825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1087" y="918444"/>
            <a:ext cx="5802084" cy="3498947"/>
          </a:xfrm>
        </p:spPr>
        <p:txBody>
          <a:bodyPr anchor="t">
            <a:noAutofit/>
          </a:bodyPr>
          <a:lstStyle/>
          <a:p>
            <a:pPr algn="l"/>
            <a:r>
              <a:rPr lang="en-SG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in-depth analysis on HBD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E7E4-C6F4-08E0-AFD0-7251E802E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5257" y="4711306"/>
            <a:ext cx="3802457" cy="307008"/>
          </a:xfrm>
        </p:spPr>
        <p:txBody>
          <a:bodyPr>
            <a:noAutofit/>
          </a:bodyPr>
          <a:lstStyle/>
          <a:p>
            <a:r>
              <a:rPr lang="en-S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Denzel See (p2222840) DAAA1B07</a:t>
            </a:r>
          </a:p>
        </p:txBody>
      </p:sp>
    </p:spTree>
    <p:extLst>
      <p:ext uri="{BB962C8B-B14F-4D97-AF65-F5344CB8AC3E}">
        <p14:creationId xmlns:p14="http://schemas.microsoft.com/office/powerpoint/2010/main" val="218541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EABFE7-5794-7E36-5C27-107F12A7B8BB}"/>
              </a:ext>
            </a:extLst>
          </p:cNvPr>
          <p:cNvSpPr txBox="1">
            <a:spLocks/>
          </p:cNvSpPr>
          <p:nvPr/>
        </p:nvSpPr>
        <p:spPr>
          <a:xfrm>
            <a:off x="2184513" y="571708"/>
            <a:ext cx="7822974" cy="6749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>
                <a:latin typeface="Bahnschrift" panose="020B0502040204020203" pitchFamily="34" charset="0"/>
                <a:cs typeface="Arial" panose="020B0604020202020204" pitchFamily="34" charset="0"/>
              </a:rPr>
              <a:t>Suggestion</a:t>
            </a:r>
            <a:endParaRPr lang="en-SG" sz="1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DBDA-E03E-9A39-75CC-7E80208A5855}"/>
              </a:ext>
            </a:extLst>
          </p:cNvPr>
          <p:cNvSpPr txBox="1"/>
          <p:nvPr/>
        </p:nvSpPr>
        <p:spPr>
          <a:xfrm>
            <a:off x="2757601" y="5149263"/>
            <a:ext cx="7569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To note: </a:t>
            </a:r>
          </a:p>
          <a:p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No references were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4E528-FE36-AE72-4FF8-498E227C351E}"/>
              </a:ext>
            </a:extLst>
          </p:cNvPr>
          <p:cNvSpPr txBox="1"/>
          <p:nvPr/>
        </p:nvSpPr>
        <p:spPr>
          <a:xfrm>
            <a:off x="2757601" y="1682143"/>
            <a:ext cx="724988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latin typeface="Calibri" panose="020F0502020204030204" pitchFamily="34" charset="0"/>
                <a:cs typeface="Calibri" panose="020F0502020204030204" pitchFamily="34" charset="0"/>
              </a:rPr>
              <a:t>The price of regions should be balanced out.</a:t>
            </a:r>
          </a:p>
          <a:p>
            <a:r>
              <a:rPr lang="en-SG" sz="2500" dirty="0">
                <a:latin typeface="Calibri" panose="020F0502020204030204" pitchFamily="34" charset="0"/>
                <a:cs typeface="Calibri" panose="020F0502020204030204" pitchFamily="34" charset="0"/>
              </a:rPr>
              <a:t>The government either can:</a:t>
            </a:r>
          </a:p>
          <a:p>
            <a:endParaRPr lang="en-SG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500" dirty="0">
                <a:latin typeface="Calibri" panose="020F0502020204030204" pitchFamily="34" charset="0"/>
                <a:cs typeface="Calibri" panose="020F0502020204030204" pitchFamily="34" charset="0"/>
              </a:rPr>
              <a:t>Build facilities and attractions that are the reason why more expensive regions have their price</a:t>
            </a:r>
          </a:p>
          <a:p>
            <a:r>
              <a:rPr lang="en-SG" sz="2500" dirty="0">
                <a:latin typeface="Calibri" panose="020F0502020204030204" pitchFamily="34" charset="0"/>
                <a:cs typeface="Calibri" panose="020F0502020204030204" pitchFamily="34" charset="0"/>
              </a:rPr>
              <a:t>     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500" dirty="0">
                <a:latin typeface="Calibri" panose="020F0502020204030204" pitchFamily="34" charset="0"/>
                <a:cs typeface="Calibri" panose="020F0502020204030204" pitchFamily="34" charset="0"/>
              </a:rPr>
              <a:t>Make travelling around Singapore much cheaper, quicker and simpler so that regions are not as much  of a factor when deciding a place to stay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6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EABFE7-5794-7E36-5C27-107F12A7B8BB}"/>
              </a:ext>
            </a:extLst>
          </p:cNvPr>
          <p:cNvSpPr txBox="1">
            <a:spLocks/>
          </p:cNvSpPr>
          <p:nvPr/>
        </p:nvSpPr>
        <p:spPr>
          <a:xfrm>
            <a:off x="2184513" y="861075"/>
            <a:ext cx="7822974" cy="6749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>
                <a:latin typeface="Bahnschrift" panose="020B0502040204020203" pitchFamily="34" charset="0"/>
                <a:cs typeface="Arial" panose="020B0604020202020204" pitchFamily="34" charset="0"/>
              </a:rPr>
              <a:t>Dataset</a:t>
            </a:r>
            <a:endParaRPr lang="en-SG" sz="1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6038E-301A-0B2C-AE98-5107D195E85F}"/>
              </a:ext>
            </a:extLst>
          </p:cNvPr>
          <p:cNvSpPr txBox="1"/>
          <p:nvPr/>
        </p:nvSpPr>
        <p:spPr>
          <a:xfrm>
            <a:off x="1786358" y="1956121"/>
            <a:ext cx="43096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latin typeface="Calibri" panose="020F0502020204030204" pitchFamily="34" charset="0"/>
                <a:cs typeface="Calibri" panose="020F0502020204030204" pitchFamily="34" charset="0"/>
              </a:rPr>
              <a:t>Singapore Housing Dataset  consists of:  </a:t>
            </a:r>
          </a:p>
          <a:p>
            <a:endParaRPr lang="en-SG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300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300" dirty="0">
                <a:latin typeface="Calibri" panose="020F0502020204030204" pitchFamily="34" charset="0"/>
                <a:cs typeface="Calibri" panose="020F0502020204030204" pitchFamily="34" charset="0"/>
              </a:rPr>
              <a:t>Location (Address, Town, etc)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300" dirty="0">
                <a:latin typeface="Calibri" panose="020F0502020204030204" pitchFamily="34" charset="0"/>
                <a:cs typeface="Calibri" panose="020F0502020204030204" pitchFamily="34" charset="0"/>
              </a:rPr>
              <a:t> Flat type &amp;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300" dirty="0">
                <a:latin typeface="Calibri" panose="020F0502020204030204" pitchFamily="34" charset="0"/>
                <a:cs typeface="Calibri" panose="020F0502020204030204" pitchFamily="34" charset="0"/>
              </a:rPr>
              <a:t>Lease start &amp; remaining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300" dirty="0">
                <a:latin typeface="Calibri" panose="020F0502020204030204" pitchFamily="34" charset="0"/>
                <a:cs typeface="Calibri" panose="020F0502020204030204" pitchFamily="34" charset="0"/>
              </a:rPr>
              <a:t>Resale price of HDB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300" dirty="0">
                <a:latin typeface="Calibri" panose="020F0502020204030204" pitchFamily="34" charset="0"/>
                <a:cs typeface="Calibri" panose="020F0502020204030204" pitchFamily="34" charset="0"/>
              </a:rPr>
              <a:t>Price per square meter</a:t>
            </a:r>
          </a:p>
          <a:p>
            <a:r>
              <a:rPr lang="en-SG" sz="2300" dirty="0">
                <a:latin typeface="Calibri" panose="020F0502020204030204" pitchFamily="34" charset="0"/>
                <a:cs typeface="Calibri" panose="020F0502020204030204" pitchFamily="34" charset="0"/>
              </a:rPr>
              <a:t>     &amp; Price per square meter yearly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sz="2500" dirty="0"/>
          </a:p>
          <a:p>
            <a:r>
              <a:rPr lang="en-SG" sz="25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DE1E6-DDE7-0007-6F9A-3BE1ECB8266D}"/>
              </a:ext>
            </a:extLst>
          </p:cNvPr>
          <p:cNvSpPr txBox="1"/>
          <p:nvPr/>
        </p:nvSpPr>
        <p:spPr>
          <a:xfrm>
            <a:off x="6708703" y="1956121"/>
            <a:ext cx="3696939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latin typeface="Calibri" panose="020F0502020204030204" pitchFamily="34" charset="0"/>
                <a:cs typeface="Calibri" panose="020F0502020204030204" pitchFamily="34" charset="0"/>
              </a:rPr>
              <a:t>Singapore Housing Dataset  have:</a:t>
            </a:r>
          </a:p>
          <a:p>
            <a:endParaRPr lang="en-SG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300" dirty="0">
                <a:latin typeface="Calibri" panose="020F0502020204030204" pitchFamily="34" charset="0"/>
                <a:cs typeface="Calibri" panose="020F0502020204030204" pitchFamily="34" charset="0"/>
              </a:rPr>
              <a:t>34 Data fields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300" dirty="0">
                <a:latin typeface="Calibri" panose="020F0502020204030204" pitchFamily="34" charset="0"/>
                <a:cs typeface="Calibri" panose="020F0502020204030204" pitchFamily="34" charset="0"/>
              </a:rPr>
              <a:t>840918 rows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300" dirty="0">
                <a:latin typeface="Calibri" panose="020F0502020204030204" pitchFamily="34" charset="0"/>
                <a:cs typeface="Calibri" panose="020F0502020204030204" pitchFamily="34" charset="0"/>
              </a:rPr>
              <a:t>Consists of data about Singapore’s HDB flats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28333-610C-579D-E802-C270F3E31C23}"/>
              </a:ext>
            </a:extLst>
          </p:cNvPr>
          <p:cNvSpPr txBox="1"/>
          <p:nvPr/>
        </p:nvSpPr>
        <p:spPr>
          <a:xfrm>
            <a:off x="6708703" y="4799993"/>
            <a:ext cx="45766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>
                <a:latin typeface="Calibri" panose="020F0502020204030204" pitchFamily="34" charset="0"/>
                <a:cs typeface="Calibri" panose="020F0502020204030204" pitchFamily="34" charset="0"/>
              </a:rPr>
              <a:t>Note: Region is a group created which takes 3 towns which are the furthest in their respective directions (e.g., North, South, East, West)</a:t>
            </a:r>
          </a:p>
        </p:txBody>
      </p:sp>
    </p:spTree>
    <p:extLst>
      <p:ext uri="{BB962C8B-B14F-4D97-AF65-F5344CB8AC3E}">
        <p14:creationId xmlns:p14="http://schemas.microsoft.com/office/powerpoint/2010/main" val="293266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ABFA-1715-1353-86DB-FBF113BE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513" y="837926"/>
            <a:ext cx="7822974" cy="674914"/>
          </a:xfrm>
        </p:spPr>
        <p:txBody>
          <a:bodyPr>
            <a:noAutofit/>
          </a:bodyPr>
          <a:lstStyle/>
          <a:p>
            <a:r>
              <a:rPr lang="en-SG" dirty="0">
                <a:latin typeface="Bahnschrift" panose="020B0502040204020203" pitchFamily="34" charset="0"/>
                <a:cs typeface="Arial" panose="020B0604020202020204" pitchFamily="34" charset="0"/>
              </a:rPr>
              <a:t>Objective 1</a:t>
            </a:r>
            <a:endParaRPr lang="en-SG" sz="1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FE54-DFAE-E3C1-A498-39A78329B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513" y="2734105"/>
            <a:ext cx="7822974" cy="1915886"/>
          </a:xfrm>
        </p:spPr>
        <p:txBody>
          <a:bodyPr>
            <a:normAutofit/>
          </a:bodyPr>
          <a:lstStyle/>
          <a:p>
            <a:pPr algn="just"/>
            <a:r>
              <a:rPr lang="en-SG" sz="3000" dirty="0"/>
              <a:t>To find out what are the factors that affect the price of HBD flats</a:t>
            </a:r>
          </a:p>
        </p:txBody>
      </p:sp>
    </p:spTree>
    <p:extLst>
      <p:ext uri="{BB962C8B-B14F-4D97-AF65-F5344CB8AC3E}">
        <p14:creationId xmlns:p14="http://schemas.microsoft.com/office/powerpoint/2010/main" val="50692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EABFE7-5794-7E36-5C27-107F12A7B8BB}"/>
              </a:ext>
            </a:extLst>
          </p:cNvPr>
          <p:cNvSpPr txBox="1">
            <a:spLocks/>
          </p:cNvSpPr>
          <p:nvPr/>
        </p:nvSpPr>
        <p:spPr>
          <a:xfrm>
            <a:off x="2184513" y="629582"/>
            <a:ext cx="7822974" cy="6749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>
                <a:latin typeface="Bahnschrift" panose="020B0502040204020203" pitchFamily="34" charset="0"/>
                <a:cs typeface="Arial" panose="020B0604020202020204" pitchFamily="34" charset="0"/>
              </a:rPr>
              <a:t>Dashboard 1</a:t>
            </a:r>
            <a:endParaRPr lang="en-SG" sz="1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71DDA-1EAC-FBA4-AE28-840089EC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559"/>
            <a:ext cx="12192000" cy="52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5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EABFE7-5794-7E36-5C27-107F12A7B8BB}"/>
              </a:ext>
            </a:extLst>
          </p:cNvPr>
          <p:cNvSpPr txBox="1">
            <a:spLocks/>
          </p:cNvSpPr>
          <p:nvPr/>
        </p:nvSpPr>
        <p:spPr>
          <a:xfrm>
            <a:off x="2184512" y="548559"/>
            <a:ext cx="7822974" cy="6749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>
                <a:latin typeface="Bahnschrift" panose="020B0502040204020203" pitchFamily="34" charset="0"/>
                <a:cs typeface="Arial" panose="020B0604020202020204" pitchFamily="34" charset="0"/>
              </a:rPr>
              <a:t>Insights</a:t>
            </a:r>
            <a:endParaRPr lang="en-SG" sz="1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8E0E2-4AB7-B088-86F8-5AD0A9D0A9F0}"/>
              </a:ext>
            </a:extLst>
          </p:cNvPr>
          <p:cNvSpPr txBox="1"/>
          <p:nvPr/>
        </p:nvSpPr>
        <p:spPr>
          <a:xfrm>
            <a:off x="2548357" y="1499249"/>
            <a:ext cx="7459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Region, Gross National Income and Lease remaining all affect the price of HDB flats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602EA-FE52-D34F-9ED5-6BE88403A2F5}"/>
              </a:ext>
            </a:extLst>
          </p:cNvPr>
          <p:cNvSpPr txBox="1"/>
          <p:nvPr/>
        </p:nvSpPr>
        <p:spPr>
          <a:xfrm>
            <a:off x="2548357" y="2503367"/>
            <a:ext cx="7483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Gross National Income seemingly have the greatest effect on the price of HDB flats as they are almost identical in terms of shape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81EE1-882B-99A1-5E47-361C2618346A}"/>
              </a:ext>
            </a:extLst>
          </p:cNvPr>
          <p:cNvSpPr txBox="1"/>
          <p:nvPr/>
        </p:nvSpPr>
        <p:spPr>
          <a:xfrm>
            <a:off x="2548357" y="3876817"/>
            <a:ext cx="7459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Region seems to be very consistent every year varying slightly in their own region but having large differences when comparing to each other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5A6FE-2B91-26E3-22CF-D92FF85231CD}"/>
              </a:ext>
            </a:extLst>
          </p:cNvPr>
          <p:cNvSpPr txBox="1"/>
          <p:nvPr/>
        </p:nvSpPr>
        <p:spPr>
          <a:xfrm>
            <a:off x="2524451" y="5348038"/>
            <a:ext cx="7483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Lease remaining have a negative linear relationship against Resale price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67192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9B3AC9-7738-812C-CFC4-6D1A870E3A28}"/>
              </a:ext>
            </a:extLst>
          </p:cNvPr>
          <p:cNvSpPr txBox="1">
            <a:spLocks/>
          </p:cNvSpPr>
          <p:nvPr/>
        </p:nvSpPr>
        <p:spPr>
          <a:xfrm>
            <a:off x="2184513" y="907375"/>
            <a:ext cx="7822974" cy="6749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>
                <a:latin typeface="Bahnschrift" panose="020B0502040204020203" pitchFamily="34" charset="0"/>
                <a:cs typeface="Arial" panose="020B0604020202020204" pitchFamily="34" charset="0"/>
              </a:rPr>
              <a:t>Objective 2</a:t>
            </a:r>
            <a:endParaRPr lang="en-SG" sz="1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9CAFBE-4FAE-2822-DAEA-53C24953A270}"/>
              </a:ext>
            </a:extLst>
          </p:cNvPr>
          <p:cNvSpPr txBox="1">
            <a:spLocks/>
          </p:cNvSpPr>
          <p:nvPr/>
        </p:nvSpPr>
        <p:spPr>
          <a:xfrm>
            <a:off x="2184513" y="3069771"/>
            <a:ext cx="7822974" cy="191588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sz="3000" dirty="0"/>
              <a:t>To find out how impactful each of the three factors affect the price of the HBD</a:t>
            </a:r>
          </a:p>
        </p:txBody>
      </p:sp>
    </p:spTree>
    <p:extLst>
      <p:ext uri="{BB962C8B-B14F-4D97-AF65-F5344CB8AC3E}">
        <p14:creationId xmlns:p14="http://schemas.microsoft.com/office/powerpoint/2010/main" val="265160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EABFE7-5794-7E36-5C27-107F12A7B8BB}"/>
              </a:ext>
            </a:extLst>
          </p:cNvPr>
          <p:cNvSpPr txBox="1">
            <a:spLocks/>
          </p:cNvSpPr>
          <p:nvPr/>
        </p:nvSpPr>
        <p:spPr>
          <a:xfrm>
            <a:off x="2184513" y="329605"/>
            <a:ext cx="7822974" cy="6749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>
                <a:latin typeface="Bahnschrift" panose="020B0502040204020203" pitchFamily="34" charset="0"/>
                <a:cs typeface="Arial" panose="020B0604020202020204" pitchFamily="34" charset="0"/>
              </a:rPr>
              <a:t>Dashboard 2</a:t>
            </a:r>
            <a:endParaRPr lang="en-SG" sz="1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3F1F21-CD01-21D1-0D7A-33431EAEB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656"/>
            <a:ext cx="12192000" cy="559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6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EABFE7-5794-7E36-5C27-107F12A7B8BB}"/>
              </a:ext>
            </a:extLst>
          </p:cNvPr>
          <p:cNvSpPr txBox="1">
            <a:spLocks/>
          </p:cNvSpPr>
          <p:nvPr/>
        </p:nvSpPr>
        <p:spPr>
          <a:xfrm>
            <a:off x="2184513" y="571708"/>
            <a:ext cx="7822974" cy="6749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>
                <a:latin typeface="Bahnschrift" panose="020B0502040204020203" pitchFamily="34" charset="0"/>
                <a:cs typeface="Arial" panose="020B0604020202020204" pitchFamily="34" charset="0"/>
              </a:rPr>
              <a:t>Insights</a:t>
            </a:r>
            <a:endParaRPr lang="en-SG" sz="1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FB7D6-7749-1225-038F-1622C61F7BDD}"/>
              </a:ext>
            </a:extLst>
          </p:cNvPr>
          <p:cNvSpPr txBox="1"/>
          <p:nvPr/>
        </p:nvSpPr>
        <p:spPr>
          <a:xfrm>
            <a:off x="2612019" y="4764767"/>
            <a:ext cx="73954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latin typeface="Calibri" panose="020F0502020204030204" pitchFamily="34" charset="0"/>
                <a:cs typeface="Calibri" panose="020F0502020204030204" pitchFamily="34" charset="0"/>
              </a:rPr>
              <a:t>Region have a big impact on the price of housing as North and West is consistently cheap over 8 years and the South is consistently expensive over the same span of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F7515-479C-5444-34CE-6BE28ECA3614}"/>
              </a:ext>
            </a:extLst>
          </p:cNvPr>
          <p:cNvSpPr txBox="1"/>
          <p:nvPr/>
        </p:nvSpPr>
        <p:spPr>
          <a:xfrm>
            <a:off x="2612019" y="1469985"/>
            <a:ext cx="7191737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To note: </a:t>
            </a:r>
          </a:p>
          <a:p>
            <a:endParaRPr lang="en-SG" sz="5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500" dirty="0">
                <a:latin typeface="Calibri" panose="020F0502020204030204" pitchFamily="34" charset="0"/>
                <a:cs typeface="Calibri" panose="020F0502020204030204" pitchFamily="34" charset="0"/>
              </a:rPr>
              <a:t>Data used is filtered from 2014-2021 for all graphs in Dashboard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500" dirty="0">
                <a:latin typeface="Calibri" panose="020F0502020204030204" pitchFamily="34" charset="0"/>
                <a:cs typeface="Calibri" panose="020F0502020204030204" pitchFamily="34" charset="0"/>
              </a:rPr>
              <a:t>Data used is further filtered to only 4 room flats as it is the flat type that has the highest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500" dirty="0">
                <a:latin typeface="Calibri" panose="020F0502020204030204" pitchFamily="34" charset="0"/>
                <a:cs typeface="Calibri" panose="020F0502020204030204" pitchFamily="34" charset="0"/>
              </a:rPr>
              <a:t>Cheap vs Expensive is determined by the average price of 4 room flats from years 2014-2021</a:t>
            </a:r>
            <a:endParaRPr lang="en-SG" sz="25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sz="25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78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EABFE7-5794-7E36-5C27-107F12A7B8BB}"/>
              </a:ext>
            </a:extLst>
          </p:cNvPr>
          <p:cNvSpPr txBox="1">
            <a:spLocks/>
          </p:cNvSpPr>
          <p:nvPr/>
        </p:nvSpPr>
        <p:spPr>
          <a:xfrm>
            <a:off x="2184513" y="571708"/>
            <a:ext cx="7822974" cy="6749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>
                <a:latin typeface="Bahnschrift" panose="020B0502040204020203" pitchFamily="34" charset="0"/>
                <a:cs typeface="Arial" panose="020B0604020202020204" pitchFamily="34" charset="0"/>
              </a:rPr>
              <a:t>Insights</a:t>
            </a:r>
            <a:endParaRPr lang="en-SG" sz="1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FB7D6-7749-1225-038F-1622C61F7BDD}"/>
              </a:ext>
            </a:extLst>
          </p:cNvPr>
          <p:cNvSpPr txBox="1"/>
          <p:nvPr/>
        </p:nvSpPr>
        <p:spPr>
          <a:xfrm>
            <a:off x="2184513" y="1574156"/>
            <a:ext cx="79518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latin typeface="Calibri" panose="020F0502020204030204" pitchFamily="34" charset="0"/>
                <a:cs typeface="Calibri" panose="020F0502020204030204" pitchFamily="34" charset="0"/>
              </a:rPr>
              <a:t>The HDB ‘s storey almost have a huge impact on the price of HDB as only floors 1-6 were in the cheap category while the price rises up to $1031877 on floors 49-51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30CC4-05D8-F4AA-4006-40F4A0040D38}"/>
              </a:ext>
            </a:extLst>
          </p:cNvPr>
          <p:cNvSpPr txBox="1"/>
          <p:nvPr/>
        </p:nvSpPr>
        <p:spPr>
          <a:xfrm>
            <a:off x="2184513" y="3148185"/>
            <a:ext cx="7822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latin typeface="Calibri" panose="020F0502020204030204" pitchFamily="34" charset="0"/>
                <a:cs typeface="Calibri" panose="020F0502020204030204" pitchFamily="34" charset="0"/>
              </a:rPr>
              <a:t>That is a 256% increase in price from the 1</a:t>
            </a:r>
            <a:r>
              <a:rPr lang="en-SG" sz="25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SG" sz="2500" dirty="0">
                <a:latin typeface="Calibri" panose="020F0502020204030204" pitchFamily="34" charset="0"/>
                <a:cs typeface="Calibri" panose="020F0502020204030204" pitchFamily="34" charset="0"/>
              </a:rPr>
              <a:t> 3 floors at price $402504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28715-82F9-4703-8D5E-D34359889743}"/>
              </a:ext>
            </a:extLst>
          </p:cNvPr>
          <p:cNvSpPr txBox="1"/>
          <p:nvPr/>
        </p:nvSpPr>
        <p:spPr>
          <a:xfrm>
            <a:off x="2184512" y="4337493"/>
            <a:ext cx="78229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/>
              <a:t>The</a:t>
            </a:r>
            <a:r>
              <a:rPr lang="en-SG" sz="2500" dirty="0">
                <a:latin typeface="Calibri" panose="020F0502020204030204" pitchFamily="34" charset="0"/>
                <a:cs typeface="Calibri" panose="020F0502020204030204" pitchFamily="34" charset="0"/>
              </a:rPr>
              <a:t> lease remaining does not as much of a large impact as other factors as its trend line almost horizontal with a r-squared value of 0.05 showing weak relationship with HDB resale prices</a:t>
            </a:r>
            <a:endParaRPr lang="en-SG" sz="2500" dirty="0"/>
          </a:p>
        </p:txBody>
      </p:sp>
    </p:spTree>
    <p:extLst>
      <p:ext uri="{BB962C8B-B14F-4D97-AF65-F5344CB8AC3E}">
        <p14:creationId xmlns:p14="http://schemas.microsoft.com/office/powerpoint/2010/main" val="268131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313</TotalTime>
  <Words>451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Calibri</vt:lpstr>
      <vt:lpstr>Corbel</vt:lpstr>
      <vt:lpstr>Parallax</vt:lpstr>
      <vt:lpstr>The in-depth analysis on HBD Pricing</vt:lpstr>
      <vt:lpstr>PowerPoint Presentation</vt:lpstr>
      <vt:lpstr>Objective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in-depth analysis on HBD Pricing</dc:title>
  <dc:creator>Denzel See</dc:creator>
  <cp:lastModifiedBy>Denzel See</cp:lastModifiedBy>
  <cp:revision>1</cp:revision>
  <dcterms:created xsi:type="dcterms:W3CDTF">2022-12-08T11:20:55Z</dcterms:created>
  <dcterms:modified xsi:type="dcterms:W3CDTF">2023-02-03T10:01:11Z</dcterms:modified>
</cp:coreProperties>
</file>