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5" r:id="rId12"/>
    <p:sldId id="266" r:id="rId13"/>
    <p:sldId id="267" r:id="rId14"/>
    <p:sldId id="275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5143500" type="screen16x9"/>
  <p:notesSz cx="6858000" cy="9144000"/>
  <p:embeddedFontLs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93C25E-0055-47F7-B91E-A210A0A9583B}" v="3" dt="2022-11-30T02:11:08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956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zel See" userId="a4de199cb2839998" providerId="LiveId" clId="{C993C25E-0055-47F7-B91E-A210A0A9583B}"/>
    <pc:docChg chg="undo redo custSel addSld delSld modSld sldOrd">
      <pc:chgData name="Denzel See" userId="a4de199cb2839998" providerId="LiveId" clId="{C993C25E-0055-47F7-B91E-A210A0A9583B}" dt="2022-11-30T02:22:56.363" v="1352" actId="1076"/>
      <pc:docMkLst>
        <pc:docMk/>
      </pc:docMkLst>
      <pc:sldChg chg="addSp modSp mod">
        <pc:chgData name="Denzel See" userId="a4de199cb2839998" providerId="LiveId" clId="{C993C25E-0055-47F7-B91E-A210A0A9583B}" dt="2022-11-29T10:38:20.720" v="492" actId="255"/>
        <pc:sldMkLst>
          <pc:docMk/>
          <pc:sldMk cId="0" sldId="260"/>
        </pc:sldMkLst>
        <pc:spChg chg="add mod">
          <ac:chgData name="Denzel See" userId="a4de199cb2839998" providerId="LiveId" clId="{C993C25E-0055-47F7-B91E-A210A0A9583B}" dt="2022-11-29T10:38:20.720" v="492" actId="255"/>
          <ac:spMkLst>
            <pc:docMk/>
            <pc:sldMk cId="0" sldId="260"/>
            <ac:spMk id="3" creationId="{21E8F469-E7F5-6877-0AD0-744BEDBA09AC}"/>
          </ac:spMkLst>
        </pc:spChg>
      </pc:sldChg>
      <pc:sldChg chg="addSp modSp mod">
        <pc:chgData name="Denzel See" userId="a4de199cb2839998" providerId="LiveId" clId="{C993C25E-0055-47F7-B91E-A210A0A9583B}" dt="2022-11-29T10:26:04.380" v="407" actId="255"/>
        <pc:sldMkLst>
          <pc:docMk/>
          <pc:sldMk cId="0" sldId="263"/>
        </pc:sldMkLst>
        <pc:spChg chg="mod">
          <ac:chgData name="Denzel See" userId="a4de199cb2839998" providerId="LiveId" clId="{C993C25E-0055-47F7-B91E-A210A0A9583B}" dt="2022-11-29T10:26:04.380" v="407" actId="255"/>
          <ac:spMkLst>
            <pc:docMk/>
            <pc:sldMk cId="0" sldId="263"/>
            <ac:spMk id="175" creationId="{00000000-0000-0000-0000-000000000000}"/>
          </ac:spMkLst>
        </pc:spChg>
        <pc:picChg chg="add mod modCrop">
          <ac:chgData name="Denzel See" userId="a4de199cb2839998" providerId="LiveId" clId="{C993C25E-0055-47F7-B91E-A210A0A9583B}" dt="2022-11-29T10:25:40.269" v="397" actId="1076"/>
          <ac:picMkLst>
            <pc:docMk/>
            <pc:sldMk cId="0" sldId="263"/>
            <ac:picMk id="3" creationId="{B7BCC845-D14C-F1A9-D0CB-0220D69B7D99}"/>
          </ac:picMkLst>
        </pc:picChg>
      </pc:sldChg>
      <pc:sldChg chg="modSp mod">
        <pc:chgData name="Denzel See" userId="a4de199cb2839998" providerId="LiveId" clId="{C993C25E-0055-47F7-B91E-A210A0A9583B}" dt="2022-11-29T10:27:10.820" v="415" actId="21"/>
        <pc:sldMkLst>
          <pc:docMk/>
          <pc:sldMk cId="0" sldId="264"/>
        </pc:sldMkLst>
        <pc:spChg chg="mod">
          <ac:chgData name="Denzel See" userId="a4de199cb2839998" providerId="LiveId" clId="{C993C25E-0055-47F7-B91E-A210A0A9583B}" dt="2022-11-29T10:27:10.820" v="415" actId="21"/>
          <ac:spMkLst>
            <pc:docMk/>
            <pc:sldMk cId="0" sldId="264"/>
            <ac:spMk id="180" creationId="{00000000-0000-0000-0000-000000000000}"/>
          </ac:spMkLst>
        </pc:spChg>
      </pc:sldChg>
      <pc:sldChg chg="addSp delSp modSp mod">
        <pc:chgData name="Denzel See" userId="a4de199cb2839998" providerId="LiveId" clId="{C993C25E-0055-47F7-B91E-A210A0A9583B}" dt="2022-11-30T02:10:25.067" v="1234" actId="20577"/>
        <pc:sldMkLst>
          <pc:docMk/>
          <pc:sldMk cId="0" sldId="265"/>
        </pc:sldMkLst>
        <pc:spChg chg="add del">
          <ac:chgData name="Denzel See" userId="a4de199cb2839998" providerId="LiveId" clId="{C993C25E-0055-47F7-B91E-A210A0A9583B}" dt="2022-11-29T10:18:18.812" v="274" actId="22"/>
          <ac:spMkLst>
            <pc:docMk/>
            <pc:sldMk cId="0" sldId="265"/>
            <ac:spMk id="3" creationId="{E2A3BC22-0548-6B68-2ED0-229B13E16D32}"/>
          </ac:spMkLst>
        </pc:spChg>
        <pc:spChg chg="add del mod">
          <ac:chgData name="Denzel See" userId="a4de199cb2839998" providerId="LiveId" clId="{C993C25E-0055-47F7-B91E-A210A0A9583B}" dt="2022-11-30T02:10:25.067" v="1234" actId="20577"/>
          <ac:spMkLst>
            <pc:docMk/>
            <pc:sldMk cId="0" sldId="265"/>
            <ac:spMk id="186" creationId="{00000000-0000-0000-0000-000000000000}"/>
          </ac:spMkLst>
        </pc:spChg>
      </pc:sldChg>
      <pc:sldChg chg="addSp delSp modSp mod">
        <pc:chgData name="Denzel See" userId="a4de199cb2839998" providerId="LiveId" clId="{C993C25E-0055-47F7-B91E-A210A0A9583B}" dt="2022-11-29T10:44:28.539" v="611" actId="20577"/>
        <pc:sldMkLst>
          <pc:docMk/>
          <pc:sldMk cId="0" sldId="266"/>
        </pc:sldMkLst>
        <pc:spChg chg="add del mod">
          <ac:chgData name="Denzel See" userId="a4de199cb2839998" providerId="LiveId" clId="{C993C25E-0055-47F7-B91E-A210A0A9583B}" dt="2022-11-29T10:41:30.477" v="526" actId="478"/>
          <ac:spMkLst>
            <pc:docMk/>
            <pc:sldMk cId="0" sldId="266"/>
            <ac:spMk id="5" creationId="{921136EC-58EB-6B0C-5453-AF31F94F696B}"/>
          </ac:spMkLst>
        </pc:spChg>
        <pc:spChg chg="mod">
          <ac:chgData name="Denzel See" userId="a4de199cb2839998" providerId="LiveId" clId="{C993C25E-0055-47F7-B91E-A210A0A9583B}" dt="2022-11-29T10:44:28.539" v="611" actId="20577"/>
          <ac:spMkLst>
            <pc:docMk/>
            <pc:sldMk cId="0" sldId="266"/>
            <ac:spMk id="192" creationId="{00000000-0000-0000-0000-000000000000}"/>
          </ac:spMkLst>
        </pc:spChg>
        <pc:picChg chg="add del mod">
          <ac:chgData name="Denzel See" userId="a4de199cb2839998" providerId="LiveId" clId="{C993C25E-0055-47F7-B91E-A210A0A9583B}" dt="2022-11-29T10:40:37.693" v="505" actId="21"/>
          <ac:picMkLst>
            <pc:docMk/>
            <pc:sldMk cId="0" sldId="266"/>
            <ac:picMk id="3" creationId="{3467884B-97CA-2F50-D787-EF2D5CB8C0B8}"/>
          </ac:picMkLst>
        </pc:picChg>
      </pc:sldChg>
      <pc:sldChg chg="modSp mod ord modNotes">
        <pc:chgData name="Denzel See" userId="a4de199cb2839998" providerId="LiveId" clId="{C993C25E-0055-47F7-B91E-A210A0A9583B}" dt="2022-11-30T00:55:35.301" v="701" actId="20577"/>
        <pc:sldMkLst>
          <pc:docMk/>
          <pc:sldMk cId="0" sldId="267"/>
        </pc:sldMkLst>
        <pc:spChg chg="mod">
          <ac:chgData name="Denzel See" userId="a4de199cb2839998" providerId="LiveId" clId="{C993C25E-0055-47F7-B91E-A210A0A9583B}" dt="2022-11-30T00:55:35.301" v="701" actId="20577"/>
          <ac:spMkLst>
            <pc:docMk/>
            <pc:sldMk cId="0" sldId="267"/>
            <ac:spMk id="197" creationId="{00000000-0000-0000-0000-000000000000}"/>
          </ac:spMkLst>
        </pc:spChg>
      </pc:sldChg>
      <pc:sldChg chg="modSp mod">
        <pc:chgData name="Denzel See" userId="a4de199cb2839998" providerId="LiveId" clId="{C993C25E-0055-47F7-B91E-A210A0A9583B}" dt="2022-11-30T00:58:04.472" v="718" actId="12"/>
        <pc:sldMkLst>
          <pc:docMk/>
          <pc:sldMk cId="0" sldId="268"/>
        </pc:sldMkLst>
        <pc:spChg chg="mod">
          <ac:chgData name="Denzel See" userId="a4de199cb2839998" providerId="LiveId" clId="{C993C25E-0055-47F7-B91E-A210A0A9583B}" dt="2022-11-30T00:58:04.472" v="718" actId="12"/>
          <ac:spMkLst>
            <pc:docMk/>
            <pc:sldMk cId="0" sldId="268"/>
            <ac:spMk id="203" creationId="{00000000-0000-0000-0000-000000000000}"/>
          </ac:spMkLst>
        </pc:spChg>
      </pc:sldChg>
      <pc:sldChg chg="addSp modSp mod">
        <pc:chgData name="Denzel See" userId="a4de199cb2839998" providerId="LiveId" clId="{C993C25E-0055-47F7-B91E-A210A0A9583B}" dt="2022-11-30T02:14:59.994" v="1298" actId="1076"/>
        <pc:sldMkLst>
          <pc:docMk/>
          <pc:sldMk cId="0" sldId="269"/>
        </pc:sldMkLst>
        <pc:spChg chg="mod">
          <ac:chgData name="Denzel See" userId="a4de199cb2839998" providerId="LiveId" clId="{C993C25E-0055-47F7-B91E-A210A0A9583B}" dt="2022-11-30T02:14:59.994" v="1298" actId="1076"/>
          <ac:spMkLst>
            <pc:docMk/>
            <pc:sldMk cId="0" sldId="269"/>
            <ac:spMk id="208" creationId="{00000000-0000-0000-0000-000000000000}"/>
          </ac:spMkLst>
        </pc:spChg>
        <pc:spChg chg="mod">
          <ac:chgData name="Denzel See" userId="a4de199cb2839998" providerId="LiveId" clId="{C993C25E-0055-47F7-B91E-A210A0A9583B}" dt="2022-11-30T02:14:44.314" v="1296" actId="20577"/>
          <ac:spMkLst>
            <pc:docMk/>
            <pc:sldMk cId="0" sldId="269"/>
            <ac:spMk id="209" creationId="{00000000-0000-0000-0000-000000000000}"/>
          </ac:spMkLst>
        </pc:spChg>
        <pc:picChg chg="add mod">
          <ac:chgData name="Denzel See" userId="a4de199cb2839998" providerId="LiveId" clId="{C993C25E-0055-47F7-B91E-A210A0A9583B}" dt="2022-11-30T02:14:55.846" v="1297" actId="1076"/>
          <ac:picMkLst>
            <pc:docMk/>
            <pc:sldMk cId="0" sldId="269"/>
            <ac:picMk id="3" creationId="{F1DA64FD-0EFA-F1AF-DC85-425F18199E80}"/>
          </ac:picMkLst>
        </pc:picChg>
      </pc:sldChg>
      <pc:sldChg chg="modSp mod">
        <pc:chgData name="Denzel See" userId="a4de199cb2839998" providerId="LiveId" clId="{C993C25E-0055-47F7-B91E-A210A0A9583B}" dt="2022-11-30T01:09:38.552" v="1056" actId="1076"/>
        <pc:sldMkLst>
          <pc:docMk/>
          <pc:sldMk cId="0" sldId="270"/>
        </pc:sldMkLst>
        <pc:spChg chg="mod">
          <ac:chgData name="Denzel See" userId="a4de199cb2839998" providerId="LiveId" clId="{C993C25E-0055-47F7-B91E-A210A0A9583B}" dt="2022-11-30T01:09:38.552" v="1056" actId="1076"/>
          <ac:spMkLst>
            <pc:docMk/>
            <pc:sldMk cId="0" sldId="270"/>
            <ac:spMk id="214" creationId="{00000000-0000-0000-0000-000000000000}"/>
          </ac:spMkLst>
        </pc:spChg>
      </pc:sldChg>
      <pc:sldChg chg="addSp modSp mod">
        <pc:chgData name="Denzel See" userId="a4de199cb2839998" providerId="LiveId" clId="{C993C25E-0055-47F7-B91E-A210A0A9583B}" dt="2022-11-30T02:22:56.363" v="1352" actId="1076"/>
        <pc:sldMkLst>
          <pc:docMk/>
          <pc:sldMk cId="0" sldId="271"/>
        </pc:sldMkLst>
        <pc:spChg chg="add mod">
          <ac:chgData name="Denzel See" userId="a4de199cb2839998" providerId="LiveId" clId="{C993C25E-0055-47F7-B91E-A210A0A9583B}" dt="2022-11-30T02:22:56.363" v="1352" actId="1076"/>
          <ac:spMkLst>
            <pc:docMk/>
            <pc:sldMk cId="0" sldId="271"/>
            <ac:spMk id="5" creationId="{4784DAA4-D086-3D8D-1060-22B914EF082D}"/>
          </ac:spMkLst>
        </pc:spChg>
        <pc:spChg chg="add mod">
          <ac:chgData name="Denzel See" userId="a4de199cb2839998" providerId="LiveId" clId="{C993C25E-0055-47F7-B91E-A210A0A9583B}" dt="2022-11-30T02:22:34.307" v="1349" actId="1076"/>
          <ac:spMkLst>
            <pc:docMk/>
            <pc:sldMk cId="0" sldId="271"/>
            <ac:spMk id="7" creationId="{26BD4F00-AAC6-DAFF-197C-82A18D050863}"/>
          </ac:spMkLst>
        </pc:spChg>
        <pc:spChg chg="mod">
          <ac:chgData name="Denzel See" userId="a4de199cb2839998" providerId="LiveId" clId="{C993C25E-0055-47F7-B91E-A210A0A9583B}" dt="2022-11-30T02:22:30.490" v="1348" actId="1076"/>
          <ac:spMkLst>
            <pc:docMk/>
            <pc:sldMk cId="0" sldId="271"/>
            <ac:spMk id="219" creationId="{00000000-0000-0000-0000-000000000000}"/>
          </ac:spMkLst>
        </pc:spChg>
        <pc:picChg chg="add mod">
          <ac:chgData name="Denzel See" userId="a4de199cb2839998" providerId="LiveId" clId="{C993C25E-0055-47F7-B91E-A210A0A9583B}" dt="2022-11-30T02:19:09.564" v="1300" actId="1076"/>
          <ac:picMkLst>
            <pc:docMk/>
            <pc:sldMk cId="0" sldId="271"/>
            <ac:picMk id="3" creationId="{E46DDB82-C979-9085-ED27-A9F578DC532D}"/>
          </ac:picMkLst>
        </pc:picChg>
      </pc:sldChg>
      <pc:sldChg chg="modSp mod">
        <pc:chgData name="Denzel See" userId="a4de199cb2839998" providerId="LiveId" clId="{C993C25E-0055-47F7-B91E-A210A0A9583B}" dt="2022-11-30T01:15:55.664" v="1219" actId="255"/>
        <pc:sldMkLst>
          <pc:docMk/>
          <pc:sldMk cId="0" sldId="272"/>
        </pc:sldMkLst>
        <pc:spChg chg="mod">
          <ac:chgData name="Denzel See" userId="a4de199cb2839998" providerId="LiveId" clId="{C993C25E-0055-47F7-B91E-A210A0A9583B}" dt="2022-11-30T01:15:55.664" v="1219" actId="255"/>
          <ac:spMkLst>
            <pc:docMk/>
            <pc:sldMk cId="0" sldId="272"/>
            <ac:spMk id="225" creationId="{00000000-0000-0000-0000-000000000000}"/>
          </ac:spMkLst>
        </pc:spChg>
      </pc:sldChg>
      <pc:sldChg chg="modSp mod">
        <pc:chgData name="Denzel See" userId="a4de199cb2839998" providerId="LiveId" clId="{C993C25E-0055-47F7-B91E-A210A0A9583B}" dt="2022-11-30T02:12:02.113" v="1279" actId="1076"/>
        <pc:sldMkLst>
          <pc:docMk/>
          <pc:sldMk cId="0" sldId="273"/>
        </pc:sldMkLst>
        <pc:spChg chg="mod">
          <ac:chgData name="Denzel See" userId="a4de199cb2839998" providerId="LiveId" clId="{C993C25E-0055-47F7-B91E-A210A0A9583B}" dt="2022-11-30T02:12:02.113" v="1279" actId="1076"/>
          <ac:spMkLst>
            <pc:docMk/>
            <pc:sldMk cId="0" sldId="273"/>
            <ac:spMk id="230" creationId="{00000000-0000-0000-0000-000000000000}"/>
          </ac:spMkLst>
        </pc:spChg>
      </pc:sldChg>
      <pc:sldChg chg="addSp delSp modSp new mod">
        <pc:chgData name="Denzel See" userId="a4de199cb2839998" providerId="LiveId" clId="{C993C25E-0055-47F7-B91E-A210A0A9583B}" dt="2022-11-29T10:32:57.544" v="450" actId="1076"/>
        <pc:sldMkLst>
          <pc:docMk/>
          <pc:sldMk cId="998190209" sldId="274"/>
        </pc:sldMkLst>
        <pc:spChg chg="del mod">
          <ac:chgData name="Denzel See" userId="a4de199cb2839998" providerId="LiveId" clId="{C993C25E-0055-47F7-B91E-A210A0A9583B}" dt="2022-11-29T10:26:49.332" v="412" actId="478"/>
          <ac:spMkLst>
            <pc:docMk/>
            <pc:sldMk cId="998190209" sldId="274"/>
            <ac:spMk id="2" creationId="{4D9E0472-4602-660E-D583-EB5D8BBDA832}"/>
          </ac:spMkLst>
        </pc:spChg>
        <pc:spChg chg="add mod">
          <ac:chgData name="Denzel See" userId="a4de199cb2839998" providerId="LiveId" clId="{C993C25E-0055-47F7-B91E-A210A0A9583B}" dt="2022-11-29T10:32:50.325" v="449" actId="1076"/>
          <ac:spMkLst>
            <pc:docMk/>
            <pc:sldMk cId="998190209" sldId="274"/>
            <ac:spMk id="4" creationId="{769063D9-30B9-9A23-2EC6-5E1CD973ACE3}"/>
          </ac:spMkLst>
        </pc:spChg>
        <pc:spChg chg="add mod">
          <ac:chgData name="Denzel See" userId="a4de199cb2839998" providerId="LiveId" clId="{C993C25E-0055-47F7-B91E-A210A0A9583B}" dt="2022-11-29T10:32:57.544" v="450" actId="1076"/>
          <ac:spMkLst>
            <pc:docMk/>
            <pc:sldMk cId="998190209" sldId="274"/>
            <ac:spMk id="8" creationId="{7338C27C-A9F7-1AB0-7AB4-97103BAFF140}"/>
          </ac:spMkLst>
        </pc:spChg>
        <pc:picChg chg="add mod">
          <ac:chgData name="Denzel See" userId="a4de199cb2839998" providerId="LiveId" clId="{C993C25E-0055-47F7-B91E-A210A0A9583B}" dt="2022-11-29T10:30:28.404" v="432" actId="1076"/>
          <ac:picMkLst>
            <pc:docMk/>
            <pc:sldMk cId="998190209" sldId="274"/>
            <ac:picMk id="6" creationId="{0A4B0577-63E9-BE13-E4F3-C56BFCAADD2A}"/>
          </ac:picMkLst>
        </pc:picChg>
      </pc:sldChg>
      <pc:sldChg chg="addSp delSp modSp new mod">
        <pc:chgData name="Denzel See" userId="a4de199cb2839998" providerId="LiveId" clId="{C993C25E-0055-47F7-B91E-A210A0A9583B}" dt="2022-11-29T10:43:58.710" v="601" actId="1076"/>
        <pc:sldMkLst>
          <pc:docMk/>
          <pc:sldMk cId="564287054" sldId="275"/>
        </pc:sldMkLst>
        <pc:spChg chg="add del mod">
          <ac:chgData name="Denzel See" userId="a4de199cb2839998" providerId="LiveId" clId="{C993C25E-0055-47F7-B91E-A210A0A9583B}" dt="2022-11-29T10:40:47.153" v="509"/>
          <ac:spMkLst>
            <pc:docMk/>
            <pc:sldMk cId="564287054" sldId="275"/>
            <ac:spMk id="3" creationId="{DA5F3D44-44FF-133F-0E45-022608EF572E}"/>
          </ac:spMkLst>
        </pc:spChg>
        <pc:picChg chg="add mod">
          <ac:chgData name="Denzel See" userId="a4de199cb2839998" providerId="LiveId" clId="{C993C25E-0055-47F7-B91E-A210A0A9583B}" dt="2022-11-29T10:43:58.710" v="601" actId="1076"/>
          <ac:picMkLst>
            <pc:docMk/>
            <pc:sldMk cId="564287054" sldId="275"/>
            <ac:picMk id="4" creationId="{88F016E0-FB71-8978-1031-5726BCBE233A}"/>
          </ac:picMkLst>
        </pc:picChg>
      </pc:sldChg>
      <pc:sldChg chg="new del">
        <pc:chgData name="Denzel See" userId="a4de199cb2839998" providerId="LiveId" clId="{C993C25E-0055-47F7-B91E-A210A0A9583B}" dt="2022-11-29T10:38:56.899" v="494" actId="47"/>
        <pc:sldMkLst>
          <pc:docMk/>
          <pc:sldMk cId="1505497244" sldId="275"/>
        </pc:sldMkLst>
      </pc:sldChg>
    </pc:docChg>
  </pc:docChgLst>
  <pc:docChgLst>
    <pc:chgData name="Denzel See" userId="a4de199cb2839998" providerId="LiveId" clId="{EE11B106-FC26-459E-A67D-9254350AD179}"/>
    <pc:docChg chg="custSel modSld">
      <pc:chgData name="Denzel See" userId="a4de199cb2839998" providerId="LiveId" clId="{EE11B106-FC26-459E-A67D-9254350AD179}" dt="2022-11-30T02:46:38.731" v="27" actId="1076"/>
      <pc:docMkLst>
        <pc:docMk/>
      </pc:docMkLst>
      <pc:sldChg chg="addSp delSp modSp mod">
        <pc:chgData name="Denzel See" userId="a4de199cb2839998" providerId="LiveId" clId="{EE11B106-FC26-459E-A67D-9254350AD179}" dt="2022-11-30T02:42:59.644" v="6" actId="1076"/>
        <pc:sldMkLst>
          <pc:docMk/>
          <pc:sldMk cId="0" sldId="263"/>
        </pc:sldMkLst>
        <pc:picChg chg="del">
          <ac:chgData name="Denzel See" userId="a4de199cb2839998" providerId="LiveId" clId="{EE11B106-FC26-459E-A67D-9254350AD179}" dt="2022-11-30T02:42:56.293" v="5" actId="478"/>
          <ac:picMkLst>
            <pc:docMk/>
            <pc:sldMk cId="0" sldId="263"/>
            <ac:picMk id="3" creationId="{B7BCC845-D14C-F1A9-D0CB-0220D69B7D99}"/>
          </ac:picMkLst>
        </pc:picChg>
        <pc:picChg chg="add mod modCrop">
          <ac:chgData name="Denzel See" userId="a4de199cb2839998" providerId="LiveId" clId="{EE11B106-FC26-459E-A67D-9254350AD179}" dt="2022-11-30T02:42:59.644" v="6" actId="1076"/>
          <ac:picMkLst>
            <pc:docMk/>
            <pc:sldMk cId="0" sldId="263"/>
            <ac:picMk id="4" creationId="{76FEEBA9-C09C-226B-8FCD-DD7B46D14576}"/>
          </ac:picMkLst>
        </pc:picChg>
      </pc:sldChg>
      <pc:sldChg chg="addSp delSp modSp mod">
        <pc:chgData name="Denzel See" userId="a4de199cb2839998" providerId="LiveId" clId="{EE11B106-FC26-459E-A67D-9254350AD179}" dt="2022-11-30T02:45:16.996" v="19" actId="1076"/>
        <pc:sldMkLst>
          <pc:docMk/>
          <pc:sldMk cId="0" sldId="269"/>
        </pc:sldMkLst>
        <pc:spChg chg="mod">
          <ac:chgData name="Denzel See" userId="a4de199cb2839998" providerId="LiveId" clId="{EE11B106-FC26-459E-A67D-9254350AD179}" dt="2022-11-30T02:45:16.996" v="19" actId="1076"/>
          <ac:spMkLst>
            <pc:docMk/>
            <pc:sldMk cId="0" sldId="269"/>
            <ac:spMk id="209" creationId="{00000000-0000-0000-0000-000000000000}"/>
          </ac:spMkLst>
        </pc:spChg>
        <pc:picChg chg="del">
          <ac:chgData name="Denzel See" userId="a4de199cb2839998" providerId="LiveId" clId="{EE11B106-FC26-459E-A67D-9254350AD179}" dt="2022-11-30T02:45:04.342" v="16" actId="478"/>
          <ac:picMkLst>
            <pc:docMk/>
            <pc:sldMk cId="0" sldId="269"/>
            <ac:picMk id="3" creationId="{F1DA64FD-0EFA-F1AF-DC85-425F18199E80}"/>
          </ac:picMkLst>
        </pc:picChg>
        <pc:picChg chg="add mod">
          <ac:chgData name="Denzel See" userId="a4de199cb2839998" providerId="LiveId" clId="{EE11B106-FC26-459E-A67D-9254350AD179}" dt="2022-11-30T02:44:58.384" v="15" actId="1076"/>
          <ac:picMkLst>
            <pc:docMk/>
            <pc:sldMk cId="0" sldId="269"/>
            <ac:picMk id="4" creationId="{F14D153D-1FA5-3512-0D6B-C2D9C8686628}"/>
          </ac:picMkLst>
        </pc:picChg>
      </pc:sldChg>
      <pc:sldChg chg="addSp delSp modSp mod">
        <pc:chgData name="Denzel See" userId="a4de199cb2839998" providerId="LiveId" clId="{EE11B106-FC26-459E-A67D-9254350AD179}" dt="2022-11-30T02:46:38.731" v="27" actId="1076"/>
        <pc:sldMkLst>
          <pc:docMk/>
          <pc:sldMk cId="0" sldId="271"/>
        </pc:sldMkLst>
        <pc:spChg chg="mod">
          <ac:chgData name="Denzel See" userId="a4de199cb2839998" providerId="LiveId" clId="{EE11B106-FC26-459E-A67D-9254350AD179}" dt="2022-11-30T02:46:38.731" v="27" actId="1076"/>
          <ac:spMkLst>
            <pc:docMk/>
            <pc:sldMk cId="0" sldId="271"/>
            <ac:spMk id="5" creationId="{4784DAA4-D086-3D8D-1060-22B914EF082D}"/>
          </ac:spMkLst>
        </pc:spChg>
        <pc:spChg chg="mod">
          <ac:chgData name="Denzel See" userId="a4de199cb2839998" providerId="LiveId" clId="{EE11B106-FC26-459E-A67D-9254350AD179}" dt="2022-11-30T02:46:27.705" v="26" actId="14100"/>
          <ac:spMkLst>
            <pc:docMk/>
            <pc:sldMk cId="0" sldId="271"/>
            <ac:spMk id="7" creationId="{26BD4F00-AAC6-DAFF-197C-82A18D050863}"/>
          </ac:spMkLst>
        </pc:spChg>
        <pc:picChg chg="del">
          <ac:chgData name="Denzel See" userId="a4de199cb2839998" providerId="LiveId" clId="{EE11B106-FC26-459E-A67D-9254350AD179}" dt="2022-11-30T02:46:08.049" v="23" actId="478"/>
          <ac:picMkLst>
            <pc:docMk/>
            <pc:sldMk cId="0" sldId="271"/>
            <ac:picMk id="3" creationId="{E46DDB82-C979-9085-ED27-A9F578DC532D}"/>
          </ac:picMkLst>
        </pc:picChg>
        <pc:picChg chg="add mod">
          <ac:chgData name="Denzel See" userId="a4de199cb2839998" providerId="LiveId" clId="{EE11B106-FC26-459E-A67D-9254350AD179}" dt="2022-11-30T02:46:23.710" v="25" actId="14100"/>
          <ac:picMkLst>
            <pc:docMk/>
            <pc:sldMk cId="0" sldId="271"/>
            <ac:picMk id="4" creationId="{75BD7E85-3C76-6C0D-FC9D-9379EE6AF412}"/>
          </ac:picMkLst>
        </pc:picChg>
      </pc:sldChg>
      <pc:sldChg chg="addSp delSp modSp mod">
        <pc:chgData name="Denzel See" userId="a4de199cb2839998" providerId="LiveId" clId="{EE11B106-FC26-459E-A67D-9254350AD179}" dt="2022-11-30T02:43:42.390" v="11" actId="1076"/>
        <pc:sldMkLst>
          <pc:docMk/>
          <pc:sldMk cId="998190209" sldId="274"/>
        </pc:sldMkLst>
        <pc:picChg chg="add mod">
          <ac:chgData name="Denzel See" userId="a4de199cb2839998" providerId="LiveId" clId="{EE11B106-FC26-459E-A67D-9254350AD179}" dt="2022-11-30T02:43:42.390" v="11" actId="1076"/>
          <ac:picMkLst>
            <pc:docMk/>
            <pc:sldMk cId="998190209" sldId="274"/>
            <ac:picMk id="3" creationId="{D6AAD728-168B-A73D-8DEB-685F1D166514}"/>
          </ac:picMkLst>
        </pc:picChg>
        <pc:picChg chg="del">
          <ac:chgData name="Denzel See" userId="a4de199cb2839998" providerId="LiveId" clId="{EE11B106-FC26-459E-A67D-9254350AD179}" dt="2022-11-30T02:43:39.561" v="10" actId="478"/>
          <ac:picMkLst>
            <pc:docMk/>
            <pc:sldMk cId="998190209" sldId="274"/>
            <ac:picMk id="6" creationId="{0A4B0577-63E9-BE13-E4F3-C56BFCAADD2A}"/>
          </ac:picMkLst>
        </pc:picChg>
      </pc:sldChg>
      <pc:sldChg chg="addSp delSp mod">
        <pc:chgData name="Denzel See" userId="a4de199cb2839998" providerId="LiveId" clId="{EE11B106-FC26-459E-A67D-9254350AD179}" dt="2022-11-30T02:44:20.360" v="13" actId="478"/>
        <pc:sldMkLst>
          <pc:docMk/>
          <pc:sldMk cId="564287054" sldId="275"/>
        </pc:sldMkLst>
        <pc:picChg chg="add">
          <ac:chgData name="Denzel See" userId="a4de199cb2839998" providerId="LiveId" clId="{EE11B106-FC26-459E-A67D-9254350AD179}" dt="2022-11-30T02:44:10.315" v="12" actId="22"/>
          <ac:picMkLst>
            <pc:docMk/>
            <pc:sldMk cId="564287054" sldId="275"/>
            <ac:picMk id="3" creationId="{05BBBA04-03E9-8532-B3BC-F8E6C0A56683}"/>
          </ac:picMkLst>
        </pc:picChg>
        <pc:picChg chg="del">
          <ac:chgData name="Denzel See" userId="a4de199cb2839998" providerId="LiveId" clId="{EE11B106-FC26-459E-A67D-9254350AD179}" dt="2022-11-30T02:44:20.360" v="13" actId="478"/>
          <ac:picMkLst>
            <pc:docMk/>
            <pc:sldMk cId="564287054" sldId="275"/>
            <ac:picMk id="4" creationId="{88F016E0-FB71-8978-1031-5726BCBE233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98f77876eb_0_1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98f77876eb_0_1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98f77876eb_0_1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98f77876eb_0_1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98f77876eb_0_1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98f77876eb_0_1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98f77876eb_0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98f77876eb_0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98f77876eb_0_1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98f77876eb_0_1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98f77876eb_0_1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98f77876eb_0_1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98f77876eb_0_1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98f77876eb_0_1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98f77876eb_0_1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98f77876eb_0_1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98f77876eb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98f77876eb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8f77876e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8f77876e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8f77876eb_0_10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8f77876eb_0_10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98f77876eb_0_10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98f77876eb_0_10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8f77876eb_0_10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98f77876eb_0_10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98f77876eb_0_1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98f77876eb_0_1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98f77876eb_0_1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98f77876eb_0_1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98f77876eb_0_1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98f77876eb_0_1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98f77876eb_0_1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98f77876eb_0_1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sg/dataset/government-recurrent-expenditure-on-education-per-stude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ata.gov.sg/dataset/percentage-of-p1-cohort-eligible-for-express-normal-acad-normal-tech" TargetMode="External"/><Relationship Id="rId4" Type="http://schemas.openxmlformats.org/officeDocument/2006/relationships/hyperlink" Target="https://data.gov.sg/dataset/ite-intake-enrolment-and-graduates-by-cours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4086225" y="790350"/>
            <a:ext cx="4526400" cy="17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expenditure affects Singapore’s education system?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896825" y="3436824"/>
            <a:ext cx="2905200" cy="4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Denzel See(2222840)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9063D9-30B9-9A23-2EC6-5E1CD973ACE3}"/>
              </a:ext>
            </a:extLst>
          </p:cNvPr>
          <p:cNvSpPr txBox="1"/>
          <p:nvPr/>
        </p:nvSpPr>
        <p:spPr>
          <a:xfrm>
            <a:off x="138792" y="1951376"/>
            <a:ext cx="312672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Same process as before however this time took two sets of data: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  <a:r>
              <a:rPr lang="en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 years 2004-2009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years 2016-2020</a:t>
            </a:r>
            <a:endParaRPr lang="en-SG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8C27C-A9F7-1AB0-7AB4-97103BAFF140}"/>
              </a:ext>
            </a:extLst>
          </p:cNvPr>
          <p:cNvSpPr txBox="1"/>
          <p:nvPr/>
        </p:nvSpPr>
        <p:spPr>
          <a:xfrm>
            <a:off x="1175658" y="1149752"/>
            <a:ext cx="73070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Pie chart to compare how the types of educational institute spends over two different 5 year periods.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AAD728-168B-A73D-8DEB-685F1D166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724" y="2388603"/>
            <a:ext cx="6017276" cy="275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90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>
            <a:spLocks noGrp="1"/>
          </p:cNvSpPr>
          <p:nvPr>
            <p:ph type="body" idx="1"/>
          </p:nvPr>
        </p:nvSpPr>
        <p:spPr>
          <a:xfrm>
            <a:off x="893650" y="183150"/>
            <a:ext cx="6936000" cy="7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Insights</a:t>
            </a:r>
            <a:endParaRPr sz="3000"/>
          </a:p>
        </p:txBody>
      </p:sp>
      <p:sp>
        <p:nvSpPr>
          <p:cNvPr id="186" name="Google Shape;186;p22"/>
          <p:cNvSpPr txBox="1"/>
          <p:nvPr/>
        </p:nvSpPr>
        <p:spPr>
          <a:xfrm>
            <a:off x="893650" y="900450"/>
            <a:ext cx="7760100" cy="4185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Expenditure per student of Secondary schools and ITE were about the same while JC/CI was higher.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Secondary schools and ITE expenditure per student has become stagnant after increasing gradually over a period of 5 years.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JC/CI’s expenditure however is not stagnant, peaking in the late periods of 2016 and dropped until 2019 where it started to rise again.</a:t>
            </a:r>
            <a:endParaRPr lang="en" sz="20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From the pie chart : Secondary schools have gotten an increased attention from the government as the expenditure per student increased by 7% as compared to others.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>
            <a:spLocks noGrp="1"/>
          </p:cNvSpPr>
          <p:nvPr>
            <p:ph type="title"/>
          </p:nvPr>
        </p:nvSpPr>
        <p:spPr>
          <a:xfrm>
            <a:off x="1052550" y="4530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8EAED"/>
                </a:solidFill>
                <a:highlight>
                  <a:srgbClr val="202124"/>
                </a:highlight>
              </a:rPr>
              <a:t>ITE - Intake, Enrolment and Graduates by Course</a:t>
            </a:r>
            <a:endParaRPr sz="2800"/>
          </a:p>
        </p:txBody>
      </p:sp>
      <p:sp>
        <p:nvSpPr>
          <p:cNvPr id="192" name="Google Shape;192;p23"/>
          <p:cNvSpPr txBox="1">
            <a:spLocks noGrp="1"/>
          </p:cNvSpPr>
          <p:nvPr>
            <p:ph type="body" idx="1"/>
          </p:nvPr>
        </p:nvSpPr>
        <p:spPr>
          <a:xfrm>
            <a:off x="1052550" y="1676175"/>
            <a:ext cx="7038900" cy="31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dirty="0"/>
              <a:t>Boxplot:  compares the intake to graduation.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" sz="2000" dirty="0"/>
              <a:t>Process:</a:t>
            </a:r>
          </a:p>
          <a:p>
            <a:pPr marL="342900" indent="-342900"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Took the intake data out, filtering the years 2014-2017 using np.isin </a:t>
            </a:r>
          </a:p>
          <a:p>
            <a:pPr marL="342900" indent="-342900"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Initialize separate variable for the graduates, filtering the years 2017-2020. </a:t>
            </a:r>
          </a:p>
          <a:p>
            <a:pPr marL="342900" indent="-342900"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Filtered the genders by MF</a:t>
            </a:r>
            <a:endParaRPr lang="en-SG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en" sz="2000" dirty="0"/>
          </a:p>
          <a:p>
            <a:pPr marL="0" indent="0">
              <a:spcAft>
                <a:spcPts val="12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>
            <a:spLocks noGrp="1"/>
          </p:cNvSpPr>
          <p:nvPr>
            <p:ph type="body" idx="1"/>
          </p:nvPr>
        </p:nvSpPr>
        <p:spPr>
          <a:xfrm>
            <a:off x="951375" y="442600"/>
            <a:ext cx="6936000" cy="4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000" dirty="0"/>
              <a:t>Initialized four variables and sorted the years into those variables for intake and graduates.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endParaRPr lang="en" sz="2000"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000" dirty="0"/>
              <a:t>Took out the intake and graduate numerical value and plotted the boxplot.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endParaRPr lang="en" sz="2000"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000" dirty="0"/>
              <a:t>Used 2x2 subplot to plot four separate boxplots with the intake batches and their respective graduates</a:t>
            </a:r>
            <a:endParaRPr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BBBA04-03E9-8532-B3BC-F8E6C0A56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871" y="0"/>
            <a:ext cx="511625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87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>
            <a:spLocks noGrp="1"/>
          </p:cNvSpPr>
          <p:nvPr>
            <p:ph type="body" idx="1"/>
          </p:nvPr>
        </p:nvSpPr>
        <p:spPr>
          <a:xfrm>
            <a:off x="893650" y="183150"/>
            <a:ext cx="6936000" cy="7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Insights</a:t>
            </a:r>
            <a:endParaRPr sz="3000"/>
          </a:p>
        </p:txBody>
      </p:sp>
      <p:sp>
        <p:nvSpPr>
          <p:cNvPr id="203" name="Google Shape;203;p25"/>
          <p:cNvSpPr txBox="1"/>
          <p:nvPr/>
        </p:nvSpPr>
        <p:spPr>
          <a:xfrm>
            <a:off x="893650" y="992025"/>
            <a:ext cx="7760100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Graduate is generally always lesser than the intake and the 3rd quartile is almost always much lower than the intake’s.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"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However, for the 2015 batch, the 3rd quartile and median of the box of the graduates were almost identical to the intake’s. </a:t>
            </a:r>
            <a:endParaRPr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Aside from that, the graduate to intake difference is generally the same and stagnant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"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Similar to the expenditure per student which could imply that the expenditure per student may have an effect on the graduation percentage .</a:t>
            </a:r>
            <a:endParaRPr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title"/>
          </p:nvPr>
        </p:nvSpPr>
        <p:spPr>
          <a:xfrm>
            <a:off x="1052550" y="381102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Percentage of P1 Cohort Eligible for Secondary School</a:t>
            </a:r>
            <a:endParaRPr sz="2800" dirty="0"/>
          </a:p>
        </p:txBody>
      </p:sp>
      <p:sp>
        <p:nvSpPr>
          <p:cNvPr id="209" name="Google Shape;209;p26"/>
          <p:cNvSpPr txBox="1">
            <a:spLocks noGrp="1"/>
          </p:cNvSpPr>
          <p:nvPr>
            <p:ph type="body" idx="1"/>
          </p:nvPr>
        </p:nvSpPr>
        <p:spPr>
          <a:xfrm>
            <a:off x="204106" y="1367150"/>
            <a:ext cx="355963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 dirty="0"/>
              <a:t>Scatterplot:</a:t>
            </a:r>
          </a:p>
          <a:p>
            <a:pPr marL="342900" indent="-342900">
              <a:spcAft>
                <a:spcPts val="1200"/>
              </a:spcAft>
            </a:pPr>
            <a:r>
              <a:rPr lang="en" sz="2200" dirty="0"/>
              <a:t>percentage of primary 1 cohort eligible for secondary school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 dirty="0"/>
              <a:t>     vs</a:t>
            </a:r>
          </a:p>
          <a:p>
            <a:pPr marL="342900" indent="-342900">
              <a:spcAft>
                <a:spcPts val="1200"/>
              </a:spcAft>
            </a:pPr>
            <a:r>
              <a:rPr lang="en" sz="2200" dirty="0"/>
              <a:t>the government’s expenditure per primary school student.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4D153D-1FA5-3512-0D6B-C2D9C8686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783" y="1295202"/>
            <a:ext cx="5188217" cy="386099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>
            <a:spLocks noGrp="1"/>
          </p:cNvSpPr>
          <p:nvPr>
            <p:ph type="body" idx="1"/>
          </p:nvPr>
        </p:nvSpPr>
        <p:spPr>
          <a:xfrm>
            <a:off x="851635" y="645628"/>
            <a:ext cx="6936000" cy="37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Process 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Filter the years of the data using </a:t>
            </a:r>
            <a:r>
              <a:rPr lang="en-US" sz="2000" dirty="0" err="1"/>
              <a:t>np.isin</a:t>
            </a:r>
            <a:r>
              <a:rPr lang="en-US" sz="2000" dirty="0"/>
              <a:t> since one dataset only had data from 2002-2020.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000" dirty="0"/>
              <a:t>Further filtered data so that only Primary School data </a:t>
            </a:r>
            <a:r>
              <a:rPr lang="en-SG" sz="2000" dirty="0"/>
              <a:t>is taken</a:t>
            </a:r>
            <a:endParaRPr lang="en" sz="2000" dirty="0"/>
          </a:p>
          <a:p>
            <a:pPr marL="3429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000" dirty="0"/>
              <a:t>Took out the numerical value, calling the column header ‘percentage’ 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000" dirty="0"/>
              <a:t>Plotted the scatterplot, x value being the expenditure and y value being the percentage. </a:t>
            </a: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>
            <a:spLocks noGrp="1"/>
          </p:cNvSpPr>
          <p:nvPr>
            <p:ph type="body" idx="1"/>
          </p:nvPr>
        </p:nvSpPr>
        <p:spPr>
          <a:xfrm>
            <a:off x="0" y="-212272"/>
            <a:ext cx="9005207" cy="21308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dirty="0"/>
              <a:t>  Bar graph :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000" dirty="0"/>
              <a:t>show the trend of how the expenditure per primary school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4DAA4-D086-3D8D-1060-22B914EF082D}"/>
              </a:ext>
            </a:extLst>
          </p:cNvPr>
          <p:cNvSpPr txBox="1"/>
          <p:nvPr/>
        </p:nvSpPr>
        <p:spPr>
          <a:xfrm>
            <a:off x="357188" y="2410825"/>
            <a:ext cx="2808514" cy="162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Process : 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Used the already filtered data to plot the bar grap</a:t>
            </a:r>
            <a:r>
              <a:rPr lang="en" sz="1400" dirty="0"/>
              <a:t>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D4F00-AAC6-DAFF-197C-82A18D050863}"/>
              </a:ext>
            </a:extLst>
          </p:cNvPr>
          <p:cNvSpPr txBox="1"/>
          <p:nvPr/>
        </p:nvSpPr>
        <p:spPr>
          <a:xfrm>
            <a:off x="357188" y="1210721"/>
            <a:ext cx="34310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student changes over the years </a:t>
            </a:r>
            <a:endParaRPr lang="en-SG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BD7E85-3C76-6C0D-FC9D-9379EE6AF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229" y="1204668"/>
            <a:ext cx="5355771" cy="393883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>
            <a:spLocks noGrp="1"/>
          </p:cNvSpPr>
          <p:nvPr>
            <p:ph type="body" idx="1"/>
          </p:nvPr>
        </p:nvSpPr>
        <p:spPr>
          <a:xfrm>
            <a:off x="893650" y="183150"/>
            <a:ext cx="6936000" cy="7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Insights</a:t>
            </a:r>
            <a:endParaRPr sz="3000"/>
          </a:p>
        </p:txBody>
      </p:sp>
      <p:sp>
        <p:nvSpPr>
          <p:cNvPr id="225" name="Google Shape;225;p29"/>
          <p:cNvSpPr txBox="1">
            <a:spLocks/>
          </p:cNvSpPr>
          <p:nvPr/>
        </p:nvSpPr>
        <p:spPr>
          <a:xfrm>
            <a:off x="893650" y="789931"/>
            <a:ext cx="7760100" cy="4185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From the scatterplot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Surprising downward trend between the percentage and expenditure, with the outlier of the last three years having a high percentage of about 98%-98.4%.</a:t>
            </a:r>
            <a:endParaRPr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" sz="1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Expenditure is increase while percentage is seemingly decreasing.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" sz="1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Inflation factor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time period of 2001-2020 is too little for </a:t>
            </a:r>
            <a:r>
              <a:rPr lang="en-US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inflation to actually have a huge impact in the expenditure </a:t>
            </a:r>
          </a:p>
          <a:p>
            <a:pPr>
              <a:buClr>
                <a:schemeClr val="bg1"/>
              </a:buClr>
            </a:pPr>
            <a:endParaRPr lang="en-US"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$1 in 2001 being $1.46 in 2020. </a:t>
            </a:r>
            <a:endParaRPr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89350" y="527100"/>
            <a:ext cx="70389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Datasets used</a:t>
            </a:r>
            <a:endParaRPr sz="280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189350" y="1464600"/>
            <a:ext cx="7189800" cy="29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https://data.gov.sg/dataset/government-recurrent-expenditure-on-education-per-student</a:t>
            </a:r>
            <a:r>
              <a:rPr lang="en" sz="1800"/>
              <a:t> 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https://data.gov.sg/dataset/ite-intake-enrolment-and-graduates-by-course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https://data.gov.sg/dataset/percentage-of-p1-cohort-eligible-for-express-normal-acad-normal-tech</a:t>
            </a:r>
            <a:r>
              <a:rPr lang="en" sz="1800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/>
        </p:nvSpPr>
        <p:spPr>
          <a:xfrm>
            <a:off x="894150" y="171108"/>
            <a:ext cx="7355700" cy="4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Surprising since from a logical standpoint the higher expenditure should have an increase / no correlation between the percentage eligible for secondary school.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"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From the bar graph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Expenditure per primary school student have a increasing trend from 2001-2020.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"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Parabolic shape, peaking at 2018 and now have a slow gradual decrease from 2018-2020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"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Shows that the government is either planning to lower primary school expenditure or keep it stagnant.</a:t>
            </a:r>
            <a:endParaRPr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327725" y="1675650"/>
            <a:ext cx="3779100" cy="17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Nature of the Datasets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1052550" y="4530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Government Recurrent Expenditure on Education Per Student</a:t>
            </a:r>
            <a:endParaRPr sz="2800"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1052550" y="1790700"/>
            <a:ext cx="7038900" cy="27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This dataset contains the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/>
          </a:p>
          <a:p>
            <a:pPr marL="342900" indent="-342900"/>
            <a:r>
              <a:rPr lang="en-US" sz="2200" dirty="0"/>
              <a:t> year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342900" indent="-342900"/>
            <a:r>
              <a:rPr lang="en-US" sz="2200" dirty="0"/>
              <a:t> type of educational institution</a:t>
            </a:r>
          </a:p>
          <a:p>
            <a:pPr marL="0" indent="0">
              <a:buNone/>
            </a:pPr>
            <a:endParaRPr lang="en-US" sz="1200" dirty="0"/>
          </a:p>
          <a:p>
            <a:pPr marL="342900" indent="-342900"/>
            <a:r>
              <a:rPr lang="en-US" sz="2200" dirty="0"/>
              <a:t>amount of expenditure spent per student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1052550" y="453050"/>
            <a:ext cx="7038900" cy="11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8EAED"/>
                </a:solidFill>
                <a:highlight>
                  <a:srgbClr val="202124"/>
                </a:highlight>
              </a:rPr>
              <a:t>ITE - Intake, Enrolment and Graduates by Course</a:t>
            </a:r>
            <a:endParaRPr sz="4900"/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1052550" y="1790700"/>
            <a:ext cx="7038900" cy="27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This dataset contains the :</a:t>
            </a:r>
          </a:p>
          <a:p>
            <a:pPr marL="342900" indent="-342900"/>
            <a:r>
              <a:rPr lang="en-SG" sz="2200" dirty="0"/>
              <a:t>y</a:t>
            </a:r>
            <a:r>
              <a:rPr lang="en" sz="2200" dirty="0"/>
              <a:t>ear</a:t>
            </a:r>
          </a:p>
          <a:p>
            <a:pPr marL="342900" indent="-342900"/>
            <a:r>
              <a:rPr lang="en" sz="2200" dirty="0"/>
              <a:t>sex of the students</a:t>
            </a:r>
          </a:p>
          <a:p>
            <a:pPr marL="342900" indent="-342900"/>
            <a:r>
              <a:rPr lang="en-SG" sz="2200" dirty="0"/>
              <a:t>c</a:t>
            </a:r>
            <a:r>
              <a:rPr lang="en" sz="2200" dirty="0"/>
              <a:t>ourse</a:t>
            </a:r>
          </a:p>
          <a:p>
            <a:pPr marL="342900" indent="-342900"/>
            <a:r>
              <a:rPr lang="en" sz="2200" dirty="0"/>
              <a:t>intake amount</a:t>
            </a:r>
          </a:p>
          <a:p>
            <a:pPr marL="342900" indent="-342900"/>
            <a:r>
              <a:rPr lang="en" sz="2200" dirty="0"/>
              <a:t>enrolment amount</a:t>
            </a:r>
          </a:p>
          <a:p>
            <a:pPr marL="342900" indent="-342900"/>
            <a:r>
              <a:rPr lang="en" sz="2200" dirty="0"/>
              <a:t>graduates amount.</a:t>
            </a:r>
            <a:endParaRPr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E8F469-E7F5-6877-0AD0-744BEDBA09AC}"/>
              </a:ext>
            </a:extLst>
          </p:cNvPr>
          <p:cNvSpPr txBox="1"/>
          <p:nvPr/>
        </p:nvSpPr>
        <p:spPr>
          <a:xfrm>
            <a:off x="4784271" y="2500994"/>
            <a:ext cx="4090307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Intake: made sure to use the intake that is 3 years behind the graduate since ITE is a 3 year journey</a:t>
            </a:r>
          </a:p>
          <a:p>
            <a:endParaRPr lang="en" sz="2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" sz="5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(ie. 2016 intake, 2019 graduate)</a:t>
            </a:r>
            <a:endParaRPr lang="en-SG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1052550" y="4530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Percentage of P1 Cohort Eligible for Secondary School</a:t>
            </a:r>
            <a:endParaRPr sz="2800"/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xfrm>
            <a:off x="1052550" y="1828800"/>
            <a:ext cx="7038900" cy="24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This dataset contains the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700" dirty="0"/>
          </a:p>
          <a:p>
            <a:pPr marL="342900" indent="-342900"/>
            <a:r>
              <a:rPr lang="en-SG" sz="2200" dirty="0"/>
              <a:t>y</a:t>
            </a:r>
            <a:r>
              <a:rPr lang="en" sz="2200" dirty="0"/>
              <a:t>ear</a:t>
            </a:r>
          </a:p>
          <a:p>
            <a:pPr marL="342900" indent="-342900"/>
            <a:r>
              <a:rPr lang="en" sz="2200" dirty="0"/>
              <a:t>percentage of primary 1 students that are eligible for secondary school</a:t>
            </a:r>
            <a:endParaRPr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xfrm>
            <a:off x="1336850" y="2028750"/>
            <a:ext cx="3384300" cy="10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Process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title"/>
          </p:nvPr>
        </p:nvSpPr>
        <p:spPr>
          <a:xfrm>
            <a:off x="1052550" y="4530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Government Recurrent Expenditure on Education Per Student</a:t>
            </a:r>
            <a:endParaRPr sz="2800"/>
          </a:p>
        </p:txBody>
      </p:sp>
      <p:sp>
        <p:nvSpPr>
          <p:cNvPr id="175" name="Google Shape;175;p20"/>
          <p:cNvSpPr txBox="1">
            <a:spLocks noGrp="1"/>
          </p:cNvSpPr>
          <p:nvPr>
            <p:ph type="body" idx="1"/>
          </p:nvPr>
        </p:nvSpPr>
        <p:spPr>
          <a:xfrm>
            <a:off x="611679" y="1658436"/>
            <a:ext cx="7038900" cy="33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Line graph to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/>
          </a:p>
          <a:p>
            <a:pPr marL="342900" indent="-342900"/>
            <a:r>
              <a:rPr lang="en" sz="2000" dirty="0"/>
              <a:t>show the trends of the </a:t>
            </a:r>
          </a:p>
          <a:p>
            <a:pPr marL="0" indent="0">
              <a:buNone/>
            </a:pPr>
            <a:r>
              <a:rPr lang="en" sz="2000" dirty="0"/>
              <a:t>     division of expenditure</a:t>
            </a:r>
          </a:p>
          <a:p>
            <a:pPr marL="0" indent="0">
              <a:buNone/>
            </a:pPr>
            <a:endParaRPr lang="en" sz="1200" dirty="0"/>
          </a:p>
          <a:p>
            <a:pPr marL="342900" indent="-342900"/>
            <a:r>
              <a:rPr lang="en" sz="2000" dirty="0"/>
              <a:t>show relationship </a:t>
            </a:r>
          </a:p>
          <a:p>
            <a:pPr marL="0" indent="0">
              <a:buNone/>
            </a:pPr>
            <a:r>
              <a:rPr lang="en" sz="2000" dirty="0"/>
              <a:t>     between expenditure</a:t>
            </a:r>
          </a:p>
          <a:p>
            <a:pPr marL="0" indent="0">
              <a:buNone/>
            </a:pPr>
            <a:endParaRPr lang="en-SG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FEEBA9-C09C-226B-8FCD-DD7B46D145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8" t="1514" r="-1"/>
          <a:stretch/>
        </p:blipFill>
        <p:spPr>
          <a:xfrm>
            <a:off x="3881529" y="1483309"/>
            <a:ext cx="5262471" cy="366495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>
            <a:spLocks noGrp="1"/>
          </p:cNvSpPr>
          <p:nvPr>
            <p:ph type="body" idx="1"/>
          </p:nvPr>
        </p:nvSpPr>
        <p:spPr>
          <a:xfrm>
            <a:off x="843250" y="396825"/>
            <a:ext cx="6936000" cy="4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2000" dirty="0"/>
              <a:t>Process: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Filtered data through years 2012-2020 using </a:t>
            </a:r>
            <a:r>
              <a:rPr lang="en-US" sz="2000" dirty="0" err="1"/>
              <a:t>np.isin</a:t>
            </a:r>
            <a:r>
              <a:rPr lang="en-US" sz="2000" dirty="0"/>
              <a:t>.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Further filtered the data into their individual types of educational institution.</a:t>
            </a:r>
            <a:endParaRPr lang="en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000" dirty="0"/>
              <a:t>Called the expenditure column and plot it into a line chart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804</Words>
  <Application>Microsoft Office PowerPoint</Application>
  <PresentationFormat>On-screen Show (16:9)</PresentationFormat>
  <Paragraphs>119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Montserrat</vt:lpstr>
      <vt:lpstr>Lato</vt:lpstr>
      <vt:lpstr>Arial</vt:lpstr>
      <vt:lpstr>Focus</vt:lpstr>
      <vt:lpstr>Does expenditure affects Singapore’s education system?</vt:lpstr>
      <vt:lpstr>Datasets used</vt:lpstr>
      <vt:lpstr>Nature of the Datasets</vt:lpstr>
      <vt:lpstr>Government Recurrent Expenditure on Education Per Student</vt:lpstr>
      <vt:lpstr>ITE - Intake, Enrolment and Graduates by Course</vt:lpstr>
      <vt:lpstr>Percentage of P1 Cohort Eligible for Secondary School</vt:lpstr>
      <vt:lpstr>The Process</vt:lpstr>
      <vt:lpstr>Government Recurrent Expenditure on Education Per Student</vt:lpstr>
      <vt:lpstr>PowerPoint Presentation</vt:lpstr>
      <vt:lpstr>PowerPoint Presentation</vt:lpstr>
      <vt:lpstr>PowerPoint Presentation</vt:lpstr>
      <vt:lpstr>ITE - Intake, Enrolment and Graduates by Course</vt:lpstr>
      <vt:lpstr>PowerPoint Presentation</vt:lpstr>
      <vt:lpstr>PowerPoint Presentation</vt:lpstr>
      <vt:lpstr>PowerPoint Presentation</vt:lpstr>
      <vt:lpstr>Percentage of P1 Cohort Eligible for Secondary School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expenditure affects Singapore’s education system?</dc:title>
  <cp:lastModifiedBy>Denzel See</cp:lastModifiedBy>
  <cp:revision>1</cp:revision>
  <dcterms:modified xsi:type="dcterms:W3CDTF">2022-11-30T02:46:48Z</dcterms:modified>
</cp:coreProperties>
</file>