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nexeFmBKDXhkN+0Xghm/csegS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6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7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8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8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  <p:sp>
        <p:nvSpPr>
          <p:cNvPr id="101" name="Google Shape;101;p28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SG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28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SG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9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0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30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30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30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30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1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31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31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31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31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31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31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1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31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3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3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5" name="Google Shape;2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2" name="Google Shape;3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0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9" name="Google Shape;3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7" name="Google Shape;4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2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7" name="Google Shape;5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4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5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6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gov.sg/dataset/surface-air-temperature-monthly-mean?view_id=23448019-64b0-4548-afef-ad41c73bd6ae&amp;resource_id=07654ce7-f97f-49c9-81c6-bd41beba4e96" TargetMode="External"/><Relationship Id="rId4" Type="http://schemas.openxmlformats.org/officeDocument/2006/relationships/hyperlink" Target="https://data.gov.sg/dataset/historical-24-hr-psi" TargetMode="External"/><Relationship Id="rId5" Type="http://schemas.openxmlformats.org/officeDocument/2006/relationships/hyperlink" Target="https://data.gov.sg/dataset/rainfall-monthly-tota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nk and blue clouds" id="155" name="Google Shape;155;p1"/>
          <p:cNvPicPr preferRelativeResize="0"/>
          <p:nvPr/>
        </p:nvPicPr>
        <p:blipFill rotWithShape="1">
          <a:blip r:embed="rId3">
            <a:alphaModFix/>
          </a:blip>
          <a:srcRect b="0" l="0" r="0" t="14449"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"/>
          <p:cNvSpPr txBox="1"/>
          <p:nvPr>
            <p:ph type="ctrTitle"/>
          </p:nvPr>
        </p:nvSpPr>
        <p:spPr>
          <a:xfrm>
            <a:off x="8022020" y="2862943"/>
            <a:ext cx="3852041" cy="2295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SG" sz="4000">
                <a:latin typeface="Calibri"/>
                <a:ea typeface="Calibri"/>
                <a:cs typeface="Calibri"/>
                <a:sym typeface="Calibri"/>
              </a:rPr>
              <a:t>HOW THE WEATHER AFFECTS AND  CHANGES OVER TIME</a:t>
            </a:r>
            <a:endParaRPr/>
          </a:p>
        </p:txBody>
      </p:sp>
      <p:sp>
        <p:nvSpPr>
          <p:cNvPr id="157" name="Google Shape;157;p1"/>
          <p:cNvSpPr txBox="1"/>
          <p:nvPr>
            <p:ph idx="1" type="subTitle"/>
          </p:nvPr>
        </p:nvSpPr>
        <p:spPr>
          <a:xfrm>
            <a:off x="7782910" y="5242675"/>
            <a:ext cx="4330262" cy="683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SG" sz="2000">
                <a:solidFill>
                  <a:schemeClr val="dk1"/>
                </a:solidFill>
              </a:rPr>
              <a:t>DENZEL SEE(2222840)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/>
        </p:nvSpPr>
        <p:spPr>
          <a:xfrm>
            <a:off x="3537857" y="491229"/>
            <a:ext cx="551905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Surface air temperature monthly mean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7745184" y="2430221"/>
            <a:ext cx="354330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Bar graph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Show the comparison between the two years</a:t>
            </a:r>
            <a:endParaRPr/>
          </a:p>
          <a:p>
            <a:pPr indent="-2222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Show degree of change after 10 years</a:t>
            </a:r>
            <a:endParaRPr/>
          </a:p>
        </p:txBody>
      </p:sp>
      <p:sp>
        <p:nvSpPr>
          <p:cNvPr id="212" name="Google Shape;212;p10"/>
          <p:cNvSpPr txBox="1"/>
          <p:nvPr/>
        </p:nvSpPr>
        <p:spPr>
          <a:xfrm>
            <a:off x="903515" y="2430221"/>
            <a:ext cx="6096000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Filtered out the outliers and missing values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Filtered data to get 2012 and 2022 using the loc function</a:t>
            </a:r>
            <a:endParaRPr/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Plot a grouped bar chart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/>
        </p:nvSpPr>
        <p:spPr>
          <a:xfrm>
            <a:off x="5200650" y="857339"/>
            <a:ext cx="17907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Insights</a:t>
            </a:r>
            <a:endParaRPr/>
          </a:p>
        </p:txBody>
      </p:sp>
      <p:sp>
        <p:nvSpPr>
          <p:cNvPr id="218" name="Google Shape;218;p11"/>
          <p:cNvSpPr txBox="1"/>
          <p:nvPr/>
        </p:nvSpPr>
        <p:spPr>
          <a:xfrm>
            <a:off x="125186" y="2287391"/>
            <a:ext cx="4822371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Surface air temperature has generally increase after 10 years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Biggest change in temperature occurs in March of about 1.5</a:t>
            </a:r>
            <a:r>
              <a:rPr b="0" i="0"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°C which is significant when </a:t>
            </a: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comes  to temperature</a:t>
            </a:r>
            <a:endParaRPr b="0" i="0"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7429" y="2287391"/>
            <a:ext cx="7184571" cy="4570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/>
        </p:nvSpPr>
        <p:spPr>
          <a:xfrm>
            <a:off x="3537857" y="491229"/>
            <a:ext cx="55190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Historical 24hr PSI</a:t>
            </a:r>
            <a:endParaRPr/>
          </a:p>
        </p:txBody>
      </p:sp>
      <p:sp>
        <p:nvSpPr>
          <p:cNvPr id="225" name="Google Shape;225;p12"/>
          <p:cNvSpPr txBox="1"/>
          <p:nvPr/>
        </p:nvSpPr>
        <p:spPr>
          <a:xfrm>
            <a:off x="7285263" y="2287389"/>
            <a:ext cx="3543301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Pie graph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Show the comparison the different regions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 out if the distribution has changed over the years</a:t>
            </a:r>
            <a:endParaRPr/>
          </a:p>
        </p:txBody>
      </p:sp>
      <p:sp>
        <p:nvSpPr>
          <p:cNvPr id="226" name="Google Shape;226;p12"/>
          <p:cNvSpPr txBox="1"/>
          <p:nvPr/>
        </p:nvSpPr>
        <p:spPr>
          <a:xfrm>
            <a:off x="794657" y="2287389"/>
            <a:ext cx="6096000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Filtered out the outliers and missing values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Filtered data to get two periods of 3 years using the loc function</a:t>
            </a:r>
            <a:endParaRPr/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Made new data frames and meaned new values in the process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/>
        </p:nvSpPr>
        <p:spPr>
          <a:xfrm>
            <a:off x="5230585" y="879110"/>
            <a:ext cx="17308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Insights</a:t>
            </a:r>
            <a:endParaRPr/>
          </a:p>
        </p:txBody>
      </p:sp>
      <p:sp>
        <p:nvSpPr>
          <p:cNvPr id="232" name="Google Shape;232;p13"/>
          <p:cNvSpPr txBox="1"/>
          <p:nvPr/>
        </p:nvSpPr>
        <p:spPr>
          <a:xfrm>
            <a:off x="250371" y="2320142"/>
            <a:ext cx="409303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Pollution in the air is </a:t>
            </a: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generally spread evenly among the 5 regions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distribution in pollution between regions did not change much when comparing the periods</a:t>
            </a:r>
            <a:endParaRPr/>
          </a:p>
        </p:txBody>
      </p: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1" y="2320142"/>
            <a:ext cx="7848600" cy="4537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/>
        </p:nvSpPr>
        <p:spPr>
          <a:xfrm>
            <a:off x="2982686" y="574370"/>
            <a:ext cx="622662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Rainfall monthly total &amp; 24 hr PSI 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8199665" y="2958341"/>
            <a:ext cx="354330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Scatter graph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 out if rainfall affects PSI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1045029" y="1482418"/>
            <a:ext cx="6335485" cy="5339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Filtered out the outliers and missing values</a:t>
            </a:r>
            <a:endParaRPr/>
          </a:p>
          <a:p>
            <a:pPr indent="-4572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 resample and mean function  to convert hourly data into monthly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Further average out values of region through mean(axis=1)</a:t>
            </a:r>
            <a:endParaRPr/>
          </a:p>
          <a:p>
            <a:pPr indent="-457200" lvl="0" marL="4572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Filter rainfall data so that month align with PSI data using loc function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/>
        </p:nvSpPr>
        <p:spPr>
          <a:xfrm>
            <a:off x="5246914" y="559550"/>
            <a:ext cx="16981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Insights</a:t>
            </a:r>
            <a:endParaRPr/>
          </a:p>
        </p:txBody>
      </p:sp>
      <p:sp>
        <p:nvSpPr>
          <p:cNvPr id="246" name="Google Shape;246;p15"/>
          <p:cNvSpPr txBox="1"/>
          <p:nvPr/>
        </p:nvSpPr>
        <p:spPr>
          <a:xfrm>
            <a:off x="402771" y="2155487"/>
            <a:ext cx="4593772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Rainfall and PSI have a negative linear relationshi</a:t>
            </a:r>
            <a:r>
              <a:rPr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higher the rainfall the lower the PSI</a:t>
            </a:r>
            <a:endParaRPr/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shows that rainfall directly affects PSI</a:t>
            </a:r>
            <a:endParaRPr b="0" i="0"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1971" y="1705252"/>
            <a:ext cx="6760029" cy="515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/>
        </p:nvSpPr>
        <p:spPr>
          <a:xfrm>
            <a:off x="1937657" y="1055915"/>
            <a:ext cx="358140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3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Datasets used</a:t>
            </a:r>
            <a:endParaRPr sz="3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1937656" y="2035628"/>
            <a:ext cx="8186057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https://data.gov.sg/dataset/surface-air-temperature-monthly-mean?view_id=23448019-64b0-4548-afef-ad41c73bd6ae&amp;resource_id=07654ce7-f97f-49c9-81c6-bd41beba4e96</a:t>
            </a:r>
            <a:r>
              <a:rPr lang="en-SG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https://data.gov.sg/dataset/historical-24-hr-psi</a:t>
            </a:r>
            <a:r>
              <a:rPr lang="en-SG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https://data.gov.sg/dataset/rainfall-monthly-total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2481942" y="2767280"/>
            <a:ext cx="347254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Nature of the Datasets</a:t>
            </a:r>
            <a:endParaRPr sz="4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/>
        </p:nvSpPr>
        <p:spPr>
          <a:xfrm>
            <a:off x="3916135" y="1142999"/>
            <a:ext cx="4359729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Rainfall Monthly Total</a:t>
            </a:r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3916135" y="2680977"/>
            <a:ext cx="456655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dataset contains the: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Month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total rainfall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/>
        </p:nvSpPr>
        <p:spPr>
          <a:xfrm>
            <a:off x="3916135" y="1023258"/>
            <a:ext cx="5282294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Surface air temperature monthly mean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3916135" y="2768062"/>
            <a:ext cx="456655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dataset contains the: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Month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Mean surface air temperature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/>
        </p:nvSpPr>
        <p:spPr>
          <a:xfrm>
            <a:off x="4124324" y="1164182"/>
            <a:ext cx="394335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Historical 24hr PSI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4124324" y="2289090"/>
            <a:ext cx="456655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dataset contains the: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Hourly measurement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SG" sz="3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Region (eg: North, South etc.)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/>
        </p:nvSpPr>
        <p:spPr>
          <a:xfrm>
            <a:off x="2481942" y="2767280"/>
            <a:ext cx="347254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 &amp; Insights</a:t>
            </a:r>
            <a:endParaRPr sz="4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/>
        </p:nvSpPr>
        <p:spPr>
          <a:xfrm>
            <a:off x="3690257" y="588220"/>
            <a:ext cx="481148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Rainfall monthly total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7630887" y="2268685"/>
            <a:ext cx="3995056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Line graph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Show the trend of monthly total rainfall in Singapore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Show the change of rainfall pattern over 10 years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1001486" y="2268685"/>
            <a:ext cx="5900056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Filtered out the outliers and missing values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Filtered data to get 2012 and 2022 using the query function</a:t>
            </a:r>
            <a:endParaRPr/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Dropped index of new 2022 using reset index function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72761"/>
            <a:ext cx="7620000" cy="488523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157842" y="2645665"/>
            <a:ext cx="412024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Trend of rainfall has drastically changed after 10 years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SG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Most months that have usually more rainfall are dryer and vice versa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5211536" y="770253"/>
            <a:ext cx="176892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2023-01-31T01:57:12Z</dcterms:created>
  <dc:creator>Denzel See</dc:creator>
</cp:coreProperties>
</file>