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21830;&#21153;&#25968;&#25454;-10\\04\subject_holdright_89,216,233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21830;&#21153;&#25968;&#25454;-10\\04\subject_holdright_89,216,233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1.xml"/><Relationship Id="rId4" Type="http://schemas.openxmlformats.org/officeDocument/2006/relationships/image" Target="file:///C:\Users\1V994W2\Documents\Tencent%20Files\574576071\FileRecv\&#25340;&#35013;&#32032;&#26448;\&#21830;&#21153;&#25968;&#25454;-10\\04\subject_holdright_89,216,233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54" y="685800"/>
            <a:ext cx="5339946" cy="5486400"/>
          </a:xfrm>
          <a:prstGeom prst="rect">
            <a:avLst/>
          </a:prstGeom>
        </p:spPr>
      </p:pic>
      <p:pic>
        <p:nvPicPr>
          <p:cNvPr id="5" name="图片 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114356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114356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1167059" y="248307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4"/>
            </p:custDataLst>
          </p:nvPr>
        </p:nvSpPr>
        <p:spPr>
          <a:xfrm>
            <a:off x="116705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770270"/>
            <a:ext cx="4064000" cy="20877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254375" y="3226653"/>
            <a:ext cx="5683250" cy="97155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59087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5913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34440"/>
            <a:ext cx="4271957" cy="438912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4972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60340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59130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339946" cy="548640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6830042" y="3931920"/>
            <a:ext cx="1921510" cy="37084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6730982" y="2339975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idx="15" hasCustomPrompt="1"/>
            <p:custDataLst>
              <p:tags r:id="rId13"/>
            </p:custDataLst>
          </p:nvPr>
        </p:nvSpPr>
        <p:spPr>
          <a:xfrm>
            <a:off x="8999845" y="3931920"/>
            <a:ext cx="1921510" cy="37084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80395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91995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91195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阿嘀区块链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1"/>
            </p:custDataLst>
          </p:nvPr>
        </p:nvSpPr>
        <p:spPr>
          <a:xfrm>
            <a:off x="1021715" y="3424555"/>
            <a:ext cx="4389755" cy="512445"/>
          </a:xfrm>
          <a:solidFill>
            <a:srgbClr val="FFFF00"/>
          </a:solidFill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每天七分钟 持续向前进</a:t>
            </a:r>
            <a:endParaRPr lang="zh-CN" altLang="en-US" sz="28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>
          <a:xfrm>
            <a:off x="956927" y="2157095"/>
            <a:ext cx="4572036" cy="11722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阿嘀区块链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1021581" y="3220777"/>
            <a:ext cx="438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55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55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55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4、15、16、17、18、21、26、28、29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汇报人姓名"/>
  <p:tag name="KSO_WM_TEMPLATE_CATEGORY" val="custom"/>
  <p:tag name="KSO_WM_TEMPLATE_INDEX" val="20204555"/>
  <p:tag name="KSO_WM_UNIT_ID" val="custom20204555_29*b*1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555"/>
  <p:tag name="KSO_WM_UNIT_ID" val="custom20204555_29*a*1"/>
  <p:tag name="KSO_WM_UNIT_ISNUMDGMTITLE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55"/>
  <p:tag name="KSO_WM_UNIT_ID" val="custom20204555_29*i*1"/>
  <p:tag name="KSO_WM_UNIT_TYPE" val="i"/>
  <p:tag name="KSO_WM_UNIT_INDEX" val="1"/>
</p:tagLst>
</file>

<file path=ppt/tags/tag146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29"/>
  <p:tag name="KSO_WM_TAG_VERSION" val="1.0"/>
  <p:tag name="KSO_WM_SLIDE_LAYOUT" val="a_b"/>
  <p:tag name="KSO_WM_SLIDE_LAYOUT_CNT" val="1_2"/>
  <p:tag name="KSO_WM_TEMPLATE_MASTER_TYPE" val="1"/>
  <p:tag name="KSO_WM_TEMPLATE_COLOR_TYPE" val="1"/>
  <p:tag name="KSO_WM_TEMPLATE_CATEGORY" val="custom"/>
  <p:tag name="KSO_WM_TEMPLATE_INDEX" val="20204555"/>
  <p:tag name="KSO_WM_SLIDE_ID" val="custom20204555_2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192122"/>
      </a:dk2>
      <a:lt2>
        <a:srgbClr val="212D2E"/>
      </a:lt2>
      <a:accent1>
        <a:srgbClr val="59D8E8"/>
      </a:accent1>
      <a:accent2>
        <a:srgbClr val="50C2FF"/>
      </a:accent2>
      <a:accent3>
        <a:srgbClr val="61A8FF"/>
      </a:accent3>
      <a:accent4>
        <a:srgbClr val="8A8BFF"/>
      </a:accent4>
      <a:accent5>
        <a:srgbClr val="BF6FD1"/>
      </a:accent5>
      <a:accent6>
        <a:srgbClr val="E8599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微软雅黑</vt:lpstr>
      <vt:lpstr>汉仪旗黑-85S</vt:lpstr>
      <vt:lpstr>Calibri</vt:lpstr>
      <vt:lpstr>方正粗黑宋简体</vt:lpstr>
      <vt:lpstr>Office 主题</vt:lpstr>
      <vt:lpstr>Office 主题​​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邓亚军</cp:lastModifiedBy>
  <cp:revision>2</cp:revision>
  <dcterms:created xsi:type="dcterms:W3CDTF">2021-03-17T00:27:58Z</dcterms:created>
  <dcterms:modified xsi:type="dcterms:W3CDTF">2021-03-17T00:42:47Z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