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60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749300"/>
            <a:ext cx="3531235" cy="5561965"/>
          </a:xfrm>
          <a:prstGeom prst="rect">
            <a:avLst/>
          </a:prstGeom>
        </p:spPr>
      </p:pic>
      <p:pic>
        <p:nvPicPr>
          <p:cNvPr id="5" name="图片 4" descr="060-2"/>
          <p:cNvPicPr>
            <a:picLocks noChangeAspect="1"/>
          </p:cNvPicPr>
          <p:nvPr/>
        </p:nvPicPr>
        <p:blipFill>
          <a:blip r:embed="rId2"/>
          <a:srcRect t="20198" b="15151"/>
          <a:stretch>
            <a:fillRect/>
          </a:stretch>
        </p:blipFill>
        <p:spPr>
          <a:xfrm>
            <a:off x="6793865" y="749300"/>
            <a:ext cx="4026535" cy="5561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401570" y="4392930"/>
            <a:ext cx="127889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刻意练习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01570" y="2518410"/>
            <a:ext cx="127889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节省精力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67150" y="3470275"/>
            <a:ext cx="127889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慢系统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77570" y="3470275"/>
            <a:ext cx="127889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快系统</a:t>
            </a:r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4008755" y="278701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右箭头 7"/>
          <p:cNvSpPr/>
          <p:nvPr/>
        </p:nvSpPr>
        <p:spPr>
          <a:xfrm rot="10800000">
            <a:off x="3956685" y="425894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>
            <a:off x="1360805" y="273494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 rot="16200000">
            <a:off x="1360805" y="431101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5645" y="1159510"/>
            <a:ext cx="24320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良性思考系统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87005" y="4408170"/>
            <a:ext cx="127889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知而不行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787005" y="2533650"/>
            <a:ext cx="127889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耗费精力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252585" y="3485515"/>
            <a:ext cx="127889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慢系统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263005" y="3485515"/>
            <a:ext cx="127889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快系统</a:t>
            </a:r>
            <a:endParaRPr lang="zh-CN" altLang="en-US"/>
          </a:p>
        </p:txBody>
      </p:sp>
      <p:sp>
        <p:nvSpPr>
          <p:cNvPr id="16" name="圆角右箭头 15"/>
          <p:cNvSpPr/>
          <p:nvPr/>
        </p:nvSpPr>
        <p:spPr>
          <a:xfrm rot="5400000">
            <a:off x="9394190" y="280225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 rot="10800000">
            <a:off x="9342120" y="427418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6746240" y="275018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16200000">
            <a:off x="6746240" y="4326255"/>
            <a:ext cx="624840" cy="5207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71080" y="1174750"/>
            <a:ext cx="24320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恶性思考系统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6367145" y="4392930"/>
            <a:ext cx="1070610" cy="9277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60805" y="5488940"/>
            <a:ext cx="3098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快系统：即系统</a:t>
            </a:r>
            <a:r>
              <a:rPr lang="en-US" altLang="zh-CN"/>
              <a:t>1</a:t>
            </a:r>
            <a:r>
              <a:rPr lang="zh-CN" altLang="en-US"/>
              <a:t>，下意识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慢系统：即系统</a:t>
            </a:r>
            <a:r>
              <a:rPr lang="en-US" altLang="zh-CN"/>
              <a:t>2</a:t>
            </a:r>
            <a:r>
              <a:rPr lang="zh-CN" altLang="en-US"/>
              <a:t>，意识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邓亚军</cp:lastModifiedBy>
  <cp:revision>4</cp:revision>
  <dcterms:created xsi:type="dcterms:W3CDTF">2021-01-04T03:06:00Z</dcterms:created>
  <dcterms:modified xsi:type="dcterms:W3CDTF">2021-01-21T00:48:25Z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