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8052-7EB3-4BF4-B72F-EB5F1620C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08B8-5F22-4C63-828D-0FB255425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F147-4D8D-4DD7-A42F-FFC23D2B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2653-6396-4D6F-93F6-476AF11A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09CC-FADE-43F9-897D-DDB54676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663F-EEDC-4DE0-8258-7ECC0319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2B01A-7AB2-4CEC-A108-BD3BD267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2785-FFF1-444D-BCC1-F1D42332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A1E1-0541-4315-B53B-ACC99B1B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9B6BD-A7C3-4A51-9EFB-C6DF3E7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78790-DF8F-4B57-8C36-AD0F02C44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6B0A-F83F-4CAD-9F52-7D5485C7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B68C-209E-4665-833D-95752AB6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1046-83C3-4146-A87F-4CBC42C7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ED9ED-27F1-4458-830D-452DE9C7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1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0BFB-C235-42FA-9E9C-B7D36701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9C02-A40E-4997-9127-1CAFA53F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F0C8-B9DD-4F4D-B9A0-CC1C3A71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FDD6-A5F7-4BD4-B688-EF2C1FFA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4AF9-9E93-4F2A-9954-3D2631D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5B06-143F-40DB-BD38-33BBFF75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10CE-C57D-491F-9DC7-4CEA9464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EC7E-7F11-439B-8043-F6B9C06B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DCC9-0D54-46A5-8995-3E89421A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05E3-9C30-421C-9FD3-8B79F65A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D9AA-08FF-4BB6-B5CD-C5E1694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00EE-2C5C-411C-9082-5124AAFD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3C943-EF0A-447D-91EF-7B05E1BF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47612-FAEC-4A51-BD57-2B8DD813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9B257-FCA7-49DC-AB8B-893C4719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35748-20D7-410B-9EA7-3B82D5D2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BD9B-F215-4DA5-A95F-BBD5AAD1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F6D4-A6BB-4144-834C-810872ED6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C796D-084B-4B3D-B312-9743E69D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733ED-7A1E-4002-8098-A3C2C4BE3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C1E96-72FE-4069-B9DB-F5C330418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A887A-962A-4FD6-9827-79104C3E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8AA75-F670-45C1-95F8-545B074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407D8-8909-4776-A6EC-80AAD3E0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6866-B392-4447-9AAD-5712A274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602D2-4444-4B40-AC1F-69335314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24199-F59A-4180-9747-CD07C25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8F254-2B9B-4A55-82CA-9725D766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5738A-CA95-4FF1-87D4-DB3F3C10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4AB3E-05A2-4CFA-B550-57240D5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0CE6-2415-45B8-9400-D7EF813A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7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CA6-7766-4EC7-B50E-FE30B02F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8F6D-840F-43E9-AEB7-DD51B66B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F53B6-54D3-409E-A24D-AD8A0F6B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A7924-4C0C-4104-8E5C-027E83A7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B8E22-F827-4772-99E0-95D3DC9E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E5479-E613-4F66-86AE-A9438DE3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B84F-541B-4A19-A8ED-BB3053EC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76A0C-27B6-470E-B369-E60486CEA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0B3E-52D9-4B54-99A8-D5B75FF8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BD7B-4C3D-4BFC-B782-C1467EAC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DBA6-5F2A-47F1-8F9F-2DECDB70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22F09-9491-4494-8E6E-786C6BA5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BE1B9-941A-43DF-A7C3-D7591AC4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B3A8-E06A-4BAC-A29B-CFBFD0EB7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94BC-DA4F-4F9C-B157-473B43E08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5056-E163-484F-961C-7C621EE9E4D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3F70-86FC-45DE-815E-336747777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C14A-C6FE-48F5-842E-B9C37664D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4637-1397-462D-B21E-F51DED63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3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4184-623E-42B4-82E3-AB790F5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E1D8-446E-460D-B8ED-B61DFD76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25 Genius Toy Storage Ideas (Kids's Room Storage Ideas)">
            <a:extLst>
              <a:ext uri="{FF2B5EF4-FFF2-40B4-BE49-F238E27FC236}">
                <a16:creationId xmlns:a16="http://schemas.microsoft.com/office/drawing/2014/main" id="{4DAB8285-6A6C-45E4-903A-C9643BA96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03" y="-680988"/>
            <a:ext cx="12323806" cy="82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6731-34EC-48C1-9492-B48D30D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Juan 14:6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2926-AE57-4A08-BB12-90C7FBCC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/>
              <a:t>Sumagot</a:t>
            </a:r>
            <a:r>
              <a:rPr lang="en-US" sz="6000" dirty="0"/>
              <a:t> </a:t>
            </a:r>
            <a:r>
              <a:rPr lang="en-US" sz="6000" dirty="0" err="1"/>
              <a:t>si</a:t>
            </a:r>
            <a:r>
              <a:rPr lang="en-US" sz="6000" dirty="0"/>
              <a:t> Jesus, “</a:t>
            </a:r>
            <a:r>
              <a:rPr lang="en-US" sz="6000" dirty="0" err="1"/>
              <a:t>Ako</a:t>
            </a:r>
            <a:r>
              <a:rPr lang="en-US" sz="6000" dirty="0"/>
              <a:t> ang </a:t>
            </a:r>
            <a:r>
              <a:rPr lang="en-US" sz="6000" dirty="0" err="1"/>
              <a:t>daan</a:t>
            </a:r>
            <a:r>
              <a:rPr lang="en-US" sz="6000" dirty="0"/>
              <a:t>, ang </a:t>
            </a:r>
            <a:r>
              <a:rPr lang="en-US" sz="6000" dirty="0" err="1"/>
              <a:t>katotohanan</a:t>
            </a:r>
            <a:r>
              <a:rPr lang="en-US" sz="6000" dirty="0"/>
              <a:t>, at ang </a:t>
            </a:r>
            <a:r>
              <a:rPr lang="en-US" sz="6000" dirty="0" err="1"/>
              <a:t>buhay</a:t>
            </a:r>
            <a:r>
              <a:rPr lang="en-US" sz="6000" dirty="0"/>
              <a:t>. </a:t>
            </a:r>
            <a:r>
              <a:rPr lang="en-US" sz="6000" dirty="0" err="1"/>
              <a:t>Walang</a:t>
            </a:r>
            <a:r>
              <a:rPr lang="en-US" sz="6000" dirty="0"/>
              <a:t> </a:t>
            </a:r>
            <a:r>
              <a:rPr lang="en-US" sz="6000" dirty="0" err="1"/>
              <a:t>makakarating</a:t>
            </a:r>
            <a:r>
              <a:rPr lang="en-US" sz="6000" dirty="0"/>
              <a:t> </a:t>
            </a:r>
            <a:r>
              <a:rPr lang="en-US" sz="6000" dirty="0" err="1"/>
              <a:t>sa</a:t>
            </a:r>
            <a:r>
              <a:rPr lang="en-US" sz="6000" dirty="0"/>
              <a:t> </a:t>
            </a:r>
            <a:r>
              <a:rPr lang="en-US" sz="6000" dirty="0" err="1"/>
              <a:t>Ama</a:t>
            </a:r>
            <a:r>
              <a:rPr lang="en-US" sz="6000" dirty="0"/>
              <a:t> kung </a:t>
            </a:r>
            <a:r>
              <a:rPr lang="en-US" sz="6000" dirty="0" err="1"/>
              <a:t>hindi</a:t>
            </a:r>
            <a:r>
              <a:rPr lang="en-US" sz="6000" dirty="0"/>
              <a:t> </a:t>
            </a:r>
            <a:r>
              <a:rPr lang="en-US" sz="6000" dirty="0" err="1"/>
              <a:t>sa</a:t>
            </a:r>
            <a:r>
              <a:rPr lang="en-US" sz="6000" dirty="0"/>
              <a:t> </a:t>
            </a:r>
            <a:r>
              <a:rPr lang="en-US" sz="6000" dirty="0" err="1"/>
              <a:t>pamamagitan</a:t>
            </a:r>
            <a:r>
              <a:rPr lang="en-US" sz="6000" dirty="0"/>
              <a:t> ko.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A5CFC-55E5-4398-866E-7DD0062A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29" y="3835400"/>
            <a:ext cx="4274260" cy="42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3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6731-34EC-48C1-9492-B48D30D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Colosas</a:t>
            </a:r>
            <a:r>
              <a:rPr lang="en-US" b="1" dirty="0"/>
              <a:t> 1:16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2926-AE57-4A08-BB12-90C7FBCC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Ang </a:t>
            </a:r>
            <a:r>
              <a:rPr lang="en-US" sz="6000" dirty="0" err="1"/>
              <a:t>lahat</a:t>
            </a:r>
            <a:r>
              <a:rPr lang="en-US" sz="6000" dirty="0"/>
              <a:t> ay </a:t>
            </a:r>
            <a:r>
              <a:rPr lang="en-US" sz="6000" dirty="0" err="1"/>
              <a:t>nilikha</a:t>
            </a:r>
            <a:r>
              <a:rPr lang="en-US" sz="6000" dirty="0"/>
              <a:t> ng </a:t>
            </a:r>
            <a:r>
              <a:rPr lang="en-US" sz="6000" dirty="0" err="1"/>
              <a:t>Diyos</a:t>
            </a:r>
            <a:r>
              <a:rPr lang="en-US" sz="6000" dirty="0"/>
              <a:t> </a:t>
            </a:r>
            <a:r>
              <a:rPr lang="en-US" sz="6000" dirty="0" err="1"/>
              <a:t>sa</a:t>
            </a:r>
            <a:r>
              <a:rPr lang="en-US" sz="6000" dirty="0"/>
              <a:t> </a:t>
            </a:r>
            <a:r>
              <a:rPr lang="en-US" sz="6000" dirty="0" err="1"/>
              <a:t>pamamagitan</a:t>
            </a:r>
            <a:r>
              <a:rPr lang="en-US" sz="6000" dirty="0"/>
              <a:t> Nya at para </a:t>
            </a:r>
            <a:r>
              <a:rPr lang="en-US" sz="6000" dirty="0" err="1"/>
              <a:t>sa</a:t>
            </a:r>
            <a:r>
              <a:rPr lang="en-US" sz="6000" dirty="0"/>
              <a:t> </a:t>
            </a:r>
            <a:r>
              <a:rPr lang="en-US" sz="6000" dirty="0" err="1"/>
              <a:t>Kanya</a:t>
            </a:r>
            <a:r>
              <a:rPr lang="en-US" sz="6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A5CFC-55E5-4398-866E-7DD0062A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29" y="3835400"/>
            <a:ext cx="4274260" cy="4274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EA8230B-62FC-4F83-B032-1D52E79DFA14}"/>
              </a:ext>
            </a:extLst>
          </p:cNvPr>
          <p:cNvSpPr txBox="1">
            <a:spLocks/>
          </p:cNvSpPr>
          <p:nvPr/>
        </p:nvSpPr>
        <p:spPr>
          <a:xfrm>
            <a:off x="838200" y="5902953"/>
            <a:ext cx="3058886" cy="54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4361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6731-34EC-48C1-9492-B48D30D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Lucas 16:10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2926-AE57-4A08-BB12-90C7FBCC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Ang </a:t>
            </a:r>
            <a:r>
              <a:rPr lang="en-US" sz="6000" dirty="0" err="1"/>
              <a:t>mapagkakatiwalaan</a:t>
            </a:r>
            <a:r>
              <a:rPr lang="en-US" sz="6000" dirty="0"/>
              <a:t> </a:t>
            </a:r>
            <a:r>
              <a:rPr lang="en-US" sz="6000" dirty="0" err="1"/>
              <a:t>sa</a:t>
            </a:r>
            <a:r>
              <a:rPr lang="en-US" sz="6000" dirty="0"/>
              <a:t> </a:t>
            </a:r>
            <a:r>
              <a:rPr lang="en-US" sz="6000" dirty="0" err="1"/>
              <a:t>maliit</a:t>
            </a:r>
            <a:r>
              <a:rPr lang="en-US" sz="6000" dirty="0"/>
              <a:t> </a:t>
            </a:r>
            <a:r>
              <a:rPr lang="en-US" sz="6000" dirty="0" err="1"/>
              <a:t>na</a:t>
            </a:r>
            <a:r>
              <a:rPr lang="en-US" sz="6000" dirty="0"/>
              <a:t> </a:t>
            </a:r>
            <a:r>
              <a:rPr lang="en-US" sz="6000" dirty="0" err="1"/>
              <a:t>bagay</a:t>
            </a:r>
            <a:r>
              <a:rPr lang="en-US" sz="6000" dirty="0"/>
              <a:t> ay </a:t>
            </a:r>
            <a:r>
              <a:rPr lang="en-US" sz="6000" dirty="0" err="1"/>
              <a:t>mapagkakatiwalaan</a:t>
            </a:r>
            <a:r>
              <a:rPr lang="en-US" sz="6000" dirty="0"/>
              <a:t> din </a:t>
            </a:r>
            <a:r>
              <a:rPr lang="en-US" sz="6000" dirty="0" err="1"/>
              <a:t>sa</a:t>
            </a:r>
            <a:r>
              <a:rPr lang="en-US" sz="6000" dirty="0"/>
              <a:t> </a:t>
            </a:r>
            <a:r>
              <a:rPr lang="en-US" sz="6000" dirty="0" err="1"/>
              <a:t>malaking</a:t>
            </a:r>
            <a:r>
              <a:rPr lang="en-US" sz="6000" dirty="0"/>
              <a:t> </a:t>
            </a:r>
            <a:r>
              <a:rPr lang="en-US" sz="6000" dirty="0" err="1"/>
              <a:t>bagay</a:t>
            </a:r>
            <a:r>
              <a:rPr lang="en-US" sz="6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A5CFC-55E5-4398-866E-7DD0062A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29" y="3835400"/>
            <a:ext cx="4274260" cy="4274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7593A-2951-452D-9B85-9E8DEB13C86B}"/>
              </a:ext>
            </a:extLst>
          </p:cNvPr>
          <p:cNvSpPr txBox="1">
            <a:spLocks/>
          </p:cNvSpPr>
          <p:nvPr/>
        </p:nvSpPr>
        <p:spPr>
          <a:xfrm>
            <a:off x="838200" y="5902953"/>
            <a:ext cx="3058886" cy="54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24088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6731-34EC-48C1-9492-B48D30D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Deuteronomio</a:t>
            </a:r>
            <a:r>
              <a:rPr lang="en-US" b="1" dirty="0"/>
              <a:t> 30:19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2926-AE57-4A08-BB12-90C7FBCC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6000" dirty="0"/>
              <a:t>“Sa </a:t>
            </a:r>
            <a:r>
              <a:rPr lang="en-US" sz="6000" dirty="0" err="1"/>
              <a:t>araw</a:t>
            </a:r>
            <a:r>
              <a:rPr lang="en-US" sz="6000" dirty="0"/>
              <a:t> </a:t>
            </a:r>
            <a:r>
              <a:rPr lang="en-US" sz="6000" dirty="0" err="1"/>
              <a:t>na</a:t>
            </a:r>
            <a:r>
              <a:rPr lang="en-US" sz="6000" dirty="0"/>
              <a:t> </a:t>
            </a:r>
            <a:r>
              <a:rPr lang="en-US" sz="6000" dirty="0" err="1"/>
              <a:t>ito</a:t>
            </a:r>
            <a:r>
              <a:rPr lang="en-US" sz="6000" dirty="0"/>
              <a:t>, </a:t>
            </a:r>
            <a:r>
              <a:rPr lang="en-US" sz="6000" dirty="0" err="1"/>
              <a:t>tinawag</a:t>
            </a:r>
            <a:r>
              <a:rPr lang="en-US" sz="6000" dirty="0"/>
              <a:t> ko ang </a:t>
            </a:r>
            <a:r>
              <a:rPr lang="en-US" sz="6000" dirty="0" err="1"/>
              <a:t>langit</a:t>
            </a:r>
            <a:r>
              <a:rPr lang="en-US" sz="6000" dirty="0"/>
              <a:t> at </a:t>
            </a:r>
            <a:r>
              <a:rPr lang="en-US" sz="6000" dirty="0" err="1"/>
              <a:t>lupa</a:t>
            </a:r>
            <a:r>
              <a:rPr lang="en-US" sz="6000" dirty="0"/>
              <a:t> </a:t>
            </a:r>
            <a:r>
              <a:rPr lang="en-US" sz="6000" dirty="0" err="1"/>
              <a:t>na</a:t>
            </a:r>
            <a:r>
              <a:rPr lang="en-US" sz="6000" dirty="0"/>
              <a:t> </a:t>
            </a:r>
            <a:r>
              <a:rPr lang="en-US" sz="6000" dirty="0" err="1"/>
              <a:t>maging</a:t>
            </a:r>
            <a:r>
              <a:rPr lang="en-US" sz="6000" dirty="0"/>
              <a:t> </a:t>
            </a:r>
            <a:r>
              <a:rPr lang="en-US" sz="6000" dirty="0" err="1"/>
              <a:t>saksi</a:t>
            </a:r>
            <a:r>
              <a:rPr lang="en-US" sz="6000" dirty="0"/>
              <a:t> kung </a:t>
            </a:r>
            <a:r>
              <a:rPr lang="en-US" sz="6000" dirty="0" err="1"/>
              <a:t>alin</a:t>
            </a:r>
            <a:r>
              <a:rPr lang="en-US" sz="6000" dirty="0"/>
              <a:t> </a:t>
            </a:r>
            <a:r>
              <a:rPr lang="en-US" sz="6000" dirty="0" err="1"/>
              <a:t>dito</a:t>
            </a:r>
            <a:r>
              <a:rPr lang="en-US" sz="6000" dirty="0"/>
              <a:t> ang </a:t>
            </a:r>
            <a:r>
              <a:rPr lang="en-US" sz="6000" dirty="0" err="1"/>
              <a:t>pipiliin</a:t>
            </a:r>
            <a:r>
              <a:rPr lang="en-US" sz="6000" dirty="0"/>
              <a:t> </a:t>
            </a:r>
            <a:r>
              <a:rPr lang="en-US" sz="6000" dirty="0" err="1"/>
              <a:t>ninyo</a:t>
            </a:r>
            <a:r>
              <a:rPr lang="en-US" sz="6000" dirty="0"/>
              <a:t>: </a:t>
            </a:r>
            <a:r>
              <a:rPr lang="en-US" sz="6000" dirty="0" err="1"/>
              <a:t>buhay</a:t>
            </a:r>
            <a:r>
              <a:rPr lang="en-US" sz="6000" dirty="0"/>
              <a:t> o </a:t>
            </a:r>
            <a:r>
              <a:rPr lang="en-US" sz="6000" dirty="0" err="1"/>
              <a:t>kamatayan</a:t>
            </a:r>
            <a:r>
              <a:rPr lang="en-US" sz="6000" dirty="0"/>
              <a:t>, </a:t>
            </a:r>
            <a:r>
              <a:rPr lang="en-US" sz="6000" dirty="0" err="1"/>
              <a:t>pagpapala</a:t>
            </a:r>
            <a:r>
              <a:rPr lang="en-US" sz="6000" dirty="0"/>
              <a:t> o </a:t>
            </a:r>
            <a:r>
              <a:rPr lang="en-US" sz="6000" dirty="0" err="1"/>
              <a:t>sumpa</a:t>
            </a:r>
            <a:r>
              <a:rPr lang="en-US" sz="6000" dirty="0"/>
              <a:t>. Piliin </a:t>
            </a:r>
            <a:r>
              <a:rPr lang="en-US" sz="6000" dirty="0" err="1"/>
              <a:t>sana</a:t>
            </a:r>
            <a:r>
              <a:rPr lang="en-US" sz="6000" dirty="0"/>
              <a:t> </a:t>
            </a:r>
            <a:r>
              <a:rPr lang="en-US" sz="6000" dirty="0" err="1"/>
              <a:t>ninyo</a:t>
            </a:r>
            <a:r>
              <a:rPr lang="en-US" sz="6000" dirty="0"/>
              <a:t> ang </a:t>
            </a:r>
            <a:r>
              <a:rPr lang="en-US" sz="6000" dirty="0" err="1"/>
              <a:t>buhay</a:t>
            </a:r>
            <a:r>
              <a:rPr lang="en-US" sz="6000" dirty="0"/>
              <a:t>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A5CFC-55E5-4398-866E-7DD0062A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29" y="3835400"/>
            <a:ext cx="4274260" cy="4274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3EA1F5-534F-46A2-989C-ED9E5CDAFBC0}"/>
              </a:ext>
            </a:extLst>
          </p:cNvPr>
          <p:cNvSpPr txBox="1">
            <a:spLocks/>
          </p:cNvSpPr>
          <p:nvPr/>
        </p:nvSpPr>
        <p:spPr>
          <a:xfrm>
            <a:off x="838200" y="5902953"/>
            <a:ext cx="3058886" cy="54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71074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1012-7B46-48B1-8F7B-C16F7C508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21488-5E21-43E6-8E2B-B36902F40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C5BA430E-8677-405F-A1A3-4F3F31EB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22" y="-6178"/>
            <a:ext cx="6870356" cy="68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4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15EA-E9B5-4F0F-9581-2A87F900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A78C-4573-4B02-BE35-F7BD3075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stilo Ng Kwarto Ng Kwarto Ng Kwarto Larawan_Numero ng Creative_Format ng  larawan JPG_ph.lovepik.com">
            <a:extLst>
              <a:ext uri="{FF2B5EF4-FFF2-40B4-BE49-F238E27FC236}">
                <a16:creationId xmlns:a16="http://schemas.microsoft.com/office/drawing/2014/main" id="{703FA22C-BED8-4981-B616-06DCBB92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59" y="-57664"/>
            <a:ext cx="10466082" cy="69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5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1CE1-2D81-4D7D-A2D8-5155D7F9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0295-FF02-4F3B-8399-2BC33846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Malipayon nga kwarto sa mga bata Art sense - mga ideya alang sa balay ug  tanaman">
            <a:extLst>
              <a:ext uri="{FF2B5EF4-FFF2-40B4-BE49-F238E27FC236}">
                <a16:creationId xmlns:a16="http://schemas.microsoft.com/office/drawing/2014/main" id="{E7A53167-516B-4F33-B570-4DDAB7BC1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89" y="-39038"/>
            <a:ext cx="9671222" cy="693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2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95A-76E5-495E-9259-630D8FE3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DF93-1111-43FD-AF17-A665A41C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interest">
            <a:extLst>
              <a:ext uri="{FF2B5EF4-FFF2-40B4-BE49-F238E27FC236}">
                <a16:creationId xmlns:a16="http://schemas.microsoft.com/office/drawing/2014/main" id="{846BE928-41E8-4CE6-AE6F-F8332D3D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0"/>
            <a:ext cx="4560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5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A206-73BC-48A0-BE5D-F97B64E1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8091-3884-4219-9840-F05B1636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Pin on Battersea renovation">
            <a:extLst>
              <a:ext uri="{FF2B5EF4-FFF2-40B4-BE49-F238E27FC236}">
                <a16:creationId xmlns:a16="http://schemas.microsoft.com/office/drawing/2014/main" id="{876E44FE-D4BF-4EB1-B9E3-121F7CBC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3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0015-5E53-4DD8-BEA8-3246D832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369E-0243-4236-BCCC-00A73833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Pinterest">
            <a:extLst>
              <a:ext uri="{FF2B5EF4-FFF2-40B4-BE49-F238E27FC236}">
                <a16:creationId xmlns:a16="http://schemas.microsoft.com/office/drawing/2014/main" id="{11A2CC8A-DCF2-45A8-92F2-F02ABF284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16" y="102890"/>
            <a:ext cx="10181968" cy="66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0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EDDE-6435-4753-8BF0-EDF0E16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F463-5E14-42A9-8E7A-71CCB1B7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ream Home Stock Illustration - Download Image Now - House, Ethereal,  Flying - iStock">
            <a:extLst>
              <a:ext uri="{FF2B5EF4-FFF2-40B4-BE49-F238E27FC236}">
                <a16:creationId xmlns:a16="http://schemas.microsoft.com/office/drawing/2014/main" id="{503F32A6-CA4F-43BE-910C-85EF3B93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97" y="10297"/>
            <a:ext cx="6837406" cy="683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7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650F-DC0F-4CB2-A004-BB6BC046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62F7-2334-409A-B591-B3E19C9C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shutterstock.com/image-illustration/path-salvation-through-cross-jesus-600w-663547723.jpg">
            <a:extLst>
              <a:ext uri="{FF2B5EF4-FFF2-40B4-BE49-F238E27FC236}">
                <a16:creationId xmlns:a16="http://schemas.microsoft.com/office/drawing/2014/main" id="{8CC85753-0FCC-4093-827E-303DB4E0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7" y="-322511"/>
            <a:ext cx="10873946" cy="75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8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103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Juan 14:6</vt:lpstr>
      <vt:lpstr>Colosas 1:16 </vt:lpstr>
      <vt:lpstr>Lucas 16:10</vt:lpstr>
      <vt:lpstr>Deuteronomio 30:19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Denzu</dc:creator>
  <cp:lastModifiedBy>Denzu</cp:lastModifiedBy>
  <cp:revision>10</cp:revision>
  <dcterms:created xsi:type="dcterms:W3CDTF">2023-07-28T16:27:56Z</dcterms:created>
  <dcterms:modified xsi:type="dcterms:W3CDTF">2023-08-19T02:58:39Z</dcterms:modified>
</cp:coreProperties>
</file>