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90" r:id="rId5"/>
    <p:sldId id="291" r:id="rId6"/>
    <p:sldId id="293" r:id="rId7"/>
    <p:sldId id="292" r:id="rId8"/>
    <p:sldId id="294" r:id="rId9"/>
    <p:sldId id="265" r:id="rId10"/>
    <p:sldId id="295" r:id="rId11"/>
    <p:sldId id="296" r:id="rId12"/>
    <p:sldId id="268" r:id="rId13"/>
    <p:sldId id="297" r:id="rId14"/>
  </p:sldIdLst>
  <p:sldSz cx="12188825" cy="7086600"/>
  <p:notesSz cx="6858000" cy="9144000"/>
  <p:defaultTextStyle>
    <a:defPPr marL="0" marR="0" indent="0" algn="l" defTabSz="46259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11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79898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359796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539694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D2"/>
    <a:srgbClr val="E4002B"/>
    <a:srgbClr val="004261"/>
    <a:srgbClr val="B0008E"/>
    <a:srgbClr val="00AB84"/>
    <a:srgbClr val="53565A"/>
    <a:srgbClr val="FF8F1C"/>
    <a:srgbClr val="888B8D"/>
    <a:srgbClr val="01B4D2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BentonSans Regular"/>
          <a:ea typeface="BentonSans Regular"/>
          <a:cs typeface="BentonSans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9"/>
    <p:restoredTop sz="94651"/>
  </p:normalViewPr>
  <p:slideViewPr>
    <p:cSldViewPr snapToGrid="0" snapToObjects="1" showGuides="1">
      <p:cViewPr varScale="1">
        <p:scale>
          <a:sx n="110" d="100"/>
          <a:sy n="110" d="100"/>
        </p:scale>
        <p:origin x="618" y="96"/>
      </p:cViewPr>
      <p:guideLst>
        <p:guide orient="horz" pos="223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47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 RAFIQ" userId="549de4b4-01cb-4fda-b715-4122616d9f77" providerId="ADAL" clId="{95513329-329B-4B6C-A16A-C5560AB7193F}"/>
    <pc:docChg chg="undo custSel delSld modSld">
      <pc:chgData name="HARIS RAFIQ" userId="549de4b4-01cb-4fda-b715-4122616d9f77" providerId="ADAL" clId="{95513329-329B-4B6C-A16A-C5560AB7193F}" dt="2018-06-21T21:10:16.668" v="307" actId="12"/>
      <pc:docMkLst>
        <pc:docMk/>
      </pc:docMkLst>
      <pc:sldChg chg="del">
        <pc:chgData name="HARIS RAFIQ" userId="549de4b4-01cb-4fda-b715-4122616d9f77" providerId="ADAL" clId="{95513329-329B-4B6C-A16A-C5560AB7193F}" dt="2018-06-21T21:04:28.750" v="205" actId="2696"/>
        <pc:sldMkLst>
          <pc:docMk/>
          <pc:sldMk cId="0" sldId="261"/>
        </pc:sldMkLst>
      </pc:sldChg>
      <pc:sldChg chg="addSp delSp modSp">
        <pc:chgData name="HARIS RAFIQ" userId="549de4b4-01cb-4fda-b715-4122616d9f77" providerId="ADAL" clId="{95513329-329B-4B6C-A16A-C5560AB7193F}" dt="2018-06-21T21:10:16.668" v="307" actId="12"/>
        <pc:sldMkLst>
          <pc:docMk/>
          <pc:sldMk cId="2135556959" sldId="265"/>
        </pc:sldMkLst>
        <pc:spChg chg="mod">
          <ac:chgData name="HARIS RAFIQ" userId="549de4b4-01cb-4fda-b715-4122616d9f77" providerId="ADAL" clId="{95513329-329B-4B6C-A16A-C5560AB7193F}" dt="2018-06-21T21:04:54.904" v="269" actId="20577"/>
          <ac:spMkLst>
            <pc:docMk/>
            <pc:sldMk cId="2135556959" sldId="265"/>
            <ac:spMk id="2" creationId="{00000000-0000-0000-0000-000000000000}"/>
          </ac:spMkLst>
        </pc:spChg>
        <pc:spChg chg="add del mod">
          <ac:chgData name="HARIS RAFIQ" userId="549de4b4-01cb-4fda-b715-4122616d9f77" providerId="ADAL" clId="{95513329-329B-4B6C-A16A-C5560AB7193F}" dt="2018-06-21T21:05:02.971" v="272" actId="478"/>
          <ac:spMkLst>
            <pc:docMk/>
            <pc:sldMk cId="2135556959" sldId="265"/>
            <ac:spMk id="3" creationId="{BA1C5485-42E1-478F-874D-1A25836684BA}"/>
          </ac:spMkLst>
        </pc:spChg>
        <pc:spChg chg="mod">
          <ac:chgData name="HARIS RAFIQ" userId="549de4b4-01cb-4fda-b715-4122616d9f77" providerId="ADAL" clId="{95513329-329B-4B6C-A16A-C5560AB7193F}" dt="2018-06-21T21:10:16.668" v="307" actId="12"/>
          <ac:spMkLst>
            <pc:docMk/>
            <pc:sldMk cId="2135556959" sldId="265"/>
            <ac:spMk id="4" creationId="{00000000-0000-0000-0000-000000000000}"/>
          </ac:spMkLst>
        </pc:spChg>
        <pc:graphicFrameChg chg="del">
          <ac:chgData name="HARIS RAFIQ" userId="549de4b4-01cb-4fda-b715-4122616d9f77" providerId="ADAL" clId="{95513329-329B-4B6C-A16A-C5560AB7193F}" dt="2018-06-21T21:04:59.405" v="270" actId="478"/>
          <ac:graphicFrameMkLst>
            <pc:docMk/>
            <pc:sldMk cId="2135556959" sldId="265"/>
            <ac:graphicFrameMk id="5" creationId="{00000000-0000-0000-0000-000000000000}"/>
          </ac:graphicFrameMkLst>
        </pc:graphicFrameChg>
      </pc:sldChg>
      <pc:sldChg chg="modSp del">
        <pc:chgData name="HARIS RAFIQ" userId="549de4b4-01cb-4fda-b715-4122616d9f77" providerId="ADAL" clId="{95513329-329B-4B6C-A16A-C5560AB7193F}" dt="2018-06-21T20:56:36.763" v="96" actId="2696"/>
        <pc:sldMkLst>
          <pc:docMk/>
          <pc:sldMk cId="494043994" sldId="267"/>
        </pc:sldMkLst>
        <pc:spChg chg="mod">
          <ac:chgData name="HARIS RAFIQ" userId="549de4b4-01cb-4fda-b715-4122616d9f77" providerId="ADAL" clId="{95513329-329B-4B6C-A16A-C5560AB7193F}" dt="2018-06-21T20:56:32.362" v="95" actId="20577"/>
          <ac:spMkLst>
            <pc:docMk/>
            <pc:sldMk cId="494043994" sldId="267"/>
            <ac:spMk id="2" creationId="{00000000-0000-0000-0000-000000000000}"/>
          </ac:spMkLst>
        </pc:spChg>
      </pc:sldChg>
      <pc:sldChg chg="modSp">
        <pc:chgData name="HARIS RAFIQ" userId="549de4b4-01cb-4fda-b715-4122616d9f77" providerId="ADAL" clId="{95513329-329B-4B6C-A16A-C5560AB7193F}" dt="2018-06-21T20:57:09.999" v="185" actId="20577"/>
        <pc:sldMkLst>
          <pc:docMk/>
          <pc:sldMk cId="841428424" sldId="268"/>
        </pc:sldMkLst>
        <pc:spChg chg="mod">
          <ac:chgData name="HARIS RAFIQ" userId="549de4b4-01cb-4fda-b715-4122616d9f77" providerId="ADAL" clId="{95513329-329B-4B6C-A16A-C5560AB7193F}" dt="2018-06-21T20:57:09.999" v="185" actId="20577"/>
          <ac:spMkLst>
            <pc:docMk/>
            <pc:sldMk cId="841428424" sldId="268"/>
            <ac:spMk id="4" creationId="{00000000-0000-0000-0000-000000000000}"/>
          </ac:spMkLst>
        </pc:spChg>
      </pc:sldChg>
      <pc:sldChg chg="modSp del">
        <pc:chgData name="HARIS RAFIQ" userId="549de4b4-01cb-4fda-b715-4122616d9f77" providerId="ADAL" clId="{95513329-329B-4B6C-A16A-C5560AB7193F}" dt="2018-06-21T21:04:20.276" v="202" actId="2696"/>
        <pc:sldMkLst>
          <pc:docMk/>
          <pc:sldMk cId="1307373646" sldId="269"/>
        </pc:sldMkLst>
        <pc:spChg chg="mod">
          <ac:chgData name="HARIS RAFIQ" userId="549de4b4-01cb-4fda-b715-4122616d9f77" providerId="ADAL" clId="{95513329-329B-4B6C-A16A-C5560AB7193F}" dt="2018-06-21T20:57:28.980" v="200" actId="20577"/>
          <ac:spMkLst>
            <pc:docMk/>
            <pc:sldMk cId="1307373646" sldId="269"/>
            <ac:spMk id="2" creationId="{00000000-0000-0000-0000-000000000000}"/>
          </ac:spMkLst>
        </pc:spChg>
      </pc:sldChg>
      <pc:sldChg chg="del">
        <pc:chgData name="HARIS RAFIQ" userId="549de4b4-01cb-4fda-b715-4122616d9f77" providerId="ADAL" clId="{95513329-329B-4B6C-A16A-C5560AB7193F}" dt="2018-06-21T21:04:32.521" v="209" actId="2696"/>
        <pc:sldMkLst>
          <pc:docMk/>
          <pc:sldMk cId="2135638501" sldId="271"/>
        </pc:sldMkLst>
      </pc:sldChg>
      <pc:sldChg chg="del">
        <pc:chgData name="HARIS RAFIQ" userId="549de4b4-01cb-4fda-b715-4122616d9f77" providerId="ADAL" clId="{95513329-329B-4B6C-A16A-C5560AB7193F}" dt="2018-06-21T21:04:34.169" v="212" actId="2696"/>
        <pc:sldMkLst>
          <pc:docMk/>
          <pc:sldMk cId="2037476945" sldId="275"/>
        </pc:sldMkLst>
      </pc:sldChg>
      <pc:sldChg chg="del">
        <pc:chgData name="HARIS RAFIQ" userId="549de4b4-01cb-4fda-b715-4122616d9f77" providerId="ADAL" clId="{95513329-329B-4B6C-A16A-C5560AB7193F}" dt="2018-06-21T21:04:34.692" v="213" actId="2696"/>
        <pc:sldMkLst>
          <pc:docMk/>
          <pc:sldMk cId="1982962040" sldId="276"/>
        </pc:sldMkLst>
      </pc:sldChg>
      <pc:sldChg chg="del">
        <pc:chgData name="HARIS RAFIQ" userId="549de4b4-01cb-4fda-b715-4122616d9f77" providerId="ADAL" clId="{95513329-329B-4B6C-A16A-C5560AB7193F}" dt="2018-06-21T21:04:35.791" v="215" actId="2696"/>
        <pc:sldMkLst>
          <pc:docMk/>
          <pc:sldMk cId="236235392" sldId="277"/>
        </pc:sldMkLst>
      </pc:sldChg>
      <pc:sldChg chg="del">
        <pc:chgData name="HARIS RAFIQ" userId="549de4b4-01cb-4fda-b715-4122616d9f77" providerId="ADAL" clId="{95513329-329B-4B6C-A16A-C5560AB7193F}" dt="2018-06-21T21:04:35.905" v="216" actId="2696"/>
        <pc:sldMkLst>
          <pc:docMk/>
          <pc:sldMk cId="1634179309" sldId="278"/>
        </pc:sldMkLst>
      </pc:sldChg>
      <pc:sldChg chg="del">
        <pc:chgData name="HARIS RAFIQ" userId="549de4b4-01cb-4fda-b715-4122616d9f77" providerId="ADAL" clId="{95513329-329B-4B6C-A16A-C5560AB7193F}" dt="2018-06-21T21:04:35.598" v="214" actId="2696"/>
        <pc:sldMkLst>
          <pc:docMk/>
          <pc:sldMk cId="1900942428" sldId="279"/>
        </pc:sldMkLst>
      </pc:sldChg>
      <pc:sldChg chg="del">
        <pc:chgData name="HARIS RAFIQ" userId="549de4b4-01cb-4fda-b715-4122616d9f77" providerId="ADAL" clId="{95513329-329B-4B6C-A16A-C5560AB7193F}" dt="2018-06-21T21:04:36.062" v="217" actId="2696"/>
        <pc:sldMkLst>
          <pc:docMk/>
          <pc:sldMk cId="872863878" sldId="280"/>
        </pc:sldMkLst>
      </pc:sldChg>
      <pc:sldChg chg="del">
        <pc:chgData name="HARIS RAFIQ" userId="549de4b4-01cb-4fda-b715-4122616d9f77" providerId="ADAL" clId="{95513329-329B-4B6C-A16A-C5560AB7193F}" dt="2018-06-21T21:04:36.263" v="218" actId="2696"/>
        <pc:sldMkLst>
          <pc:docMk/>
          <pc:sldMk cId="71566851" sldId="281"/>
        </pc:sldMkLst>
      </pc:sldChg>
      <pc:sldChg chg="del">
        <pc:chgData name="HARIS RAFIQ" userId="549de4b4-01cb-4fda-b715-4122616d9f77" providerId="ADAL" clId="{95513329-329B-4B6C-A16A-C5560AB7193F}" dt="2018-06-21T21:04:36.566" v="219" actId="2696"/>
        <pc:sldMkLst>
          <pc:docMk/>
          <pc:sldMk cId="972804676" sldId="282"/>
        </pc:sldMkLst>
      </pc:sldChg>
      <pc:sldChg chg="del">
        <pc:chgData name="HARIS RAFIQ" userId="549de4b4-01cb-4fda-b715-4122616d9f77" providerId="ADAL" clId="{95513329-329B-4B6C-A16A-C5560AB7193F}" dt="2018-06-21T21:04:36.896" v="220" actId="2696"/>
        <pc:sldMkLst>
          <pc:docMk/>
          <pc:sldMk cId="203266271" sldId="284"/>
        </pc:sldMkLst>
      </pc:sldChg>
      <pc:sldChg chg="del">
        <pc:chgData name="HARIS RAFIQ" userId="549de4b4-01cb-4fda-b715-4122616d9f77" providerId="ADAL" clId="{95513329-329B-4B6C-A16A-C5560AB7193F}" dt="2018-06-21T21:04:31.324" v="208" actId="2696"/>
        <pc:sldMkLst>
          <pc:docMk/>
          <pc:sldMk cId="462396926" sldId="285"/>
        </pc:sldMkLst>
      </pc:sldChg>
      <pc:sldChg chg="del">
        <pc:chgData name="HARIS RAFIQ" userId="549de4b4-01cb-4fda-b715-4122616d9f77" providerId="ADAL" clId="{95513329-329B-4B6C-A16A-C5560AB7193F}" dt="2018-06-21T21:04:16.403" v="201" actId="2696"/>
        <pc:sldMkLst>
          <pc:docMk/>
          <pc:sldMk cId="257758235" sldId="286"/>
        </pc:sldMkLst>
      </pc:sldChg>
      <pc:sldChg chg="del">
        <pc:chgData name="HARIS RAFIQ" userId="549de4b4-01cb-4fda-b715-4122616d9f77" providerId="ADAL" clId="{95513329-329B-4B6C-A16A-C5560AB7193F}" dt="2018-06-21T21:04:21.559" v="204" actId="2696"/>
        <pc:sldMkLst>
          <pc:docMk/>
          <pc:sldMk cId="417830084" sldId="287"/>
        </pc:sldMkLst>
      </pc:sldChg>
      <pc:sldChg chg="del">
        <pc:chgData name="HARIS RAFIQ" userId="549de4b4-01cb-4fda-b715-4122616d9f77" providerId="ADAL" clId="{95513329-329B-4B6C-A16A-C5560AB7193F}" dt="2018-06-21T21:04:29.945" v="207" actId="2696"/>
        <pc:sldMkLst>
          <pc:docMk/>
          <pc:sldMk cId="318226791" sldId="288"/>
        </pc:sldMkLst>
      </pc:sldChg>
      <pc:sldChg chg="del">
        <pc:chgData name="HARIS RAFIQ" userId="549de4b4-01cb-4fda-b715-4122616d9f77" providerId="ADAL" clId="{95513329-329B-4B6C-A16A-C5560AB7193F}" dt="2018-06-21T21:04:33.130" v="211" actId="2696"/>
        <pc:sldMkLst>
          <pc:docMk/>
          <pc:sldMk cId="669176854" sldId="289"/>
        </pc:sldMkLst>
      </pc:sldChg>
      <pc:sldChg chg="modSp">
        <pc:chgData name="HARIS RAFIQ" userId="549de4b4-01cb-4fda-b715-4122616d9f77" providerId="ADAL" clId="{95513329-329B-4B6C-A16A-C5560AB7193F}" dt="2018-06-21T20:56:49.180" v="148" actId="20577"/>
        <pc:sldMkLst>
          <pc:docMk/>
          <pc:sldMk cId="788596288" sldId="290"/>
        </pc:sldMkLst>
        <pc:spChg chg="mod">
          <ac:chgData name="HARIS RAFIQ" userId="549de4b4-01cb-4fda-b715-4122616d9f77" providerId="ADAL" clId="{95513329-329B-4B6C-A16A-C5560AB7193F}" dt="2018-06-21T20:56:49.180" v="148" actId="20577"/>
          <ac:spMkLst>
            <pc:docMk/>
            <pc:sldMk cId="788596288" sldId="290"/>
            <ac:spMk id="2" creationId="{00000000-0000-0000-0000-000000000000}"/>
          </ac:spMkLst>
        </pc:spChg>
      </pc:sldChg>
      <pc:sldMasterChg chg="delSldLayout">
        <pc:chgData name="HARIS RAFIQ" userId="549de4b4-01cb-4fda-b715-4122616d9f77" providerId="ADAL" clId="{95513329-329B-4B6C-A16A-C5560AB7193F}" dt="2018-06-21T21:04:32.522" v="210" actId="2696"/>
        <pc:sldMasterMkLst>
          <pc:docMk/>
          <pc:sldMasterMk cId="1743192830" sldId="2147483717"/>
        </pc:sldMasterMkLst>
        <pc:sldLayoutChg chg="del">
          <pc:chgData name="HARIS RAFIQ" userId="549de4b4-01cb-4fda-b715-4122616d9f77" providerId="ADAL" clId="{95513329-329B-4B6C-A16A-C5560AB7193F}" dt="2018-06-21T21:04:20.277" v="203" actId="2696"/>
          <pc:sldLayoutMkLst>
            <pc:docMk/>
            <pc:sldMasterMk cId="1743192830" sldId="2147483717"/>
            <pc:sldLayoutMk cId="690510409" sldId="2147483730"/>
          </pc:sldLayoutMkLst>
        </pc:sldLayoutChg>
        <pc:sldLayoutChg chg="del">
          <pc:chgData name="HARIS RAFIQ" userId="549de4b4-01cb-4fda-b715-4122616d9f77" providerId="ADAL" clId="{95513329-329B-4B6C-A16A-C5560AB7193F}" dt="2018-06-21T21:04:28.778" v="206" actId="2696"/>
          <pc:sldLayoutMkLst>
            <pc:docMk/>
            <pc:sldMasterMk cId="1743192830" sldId="2147483717"/>
            <pc:sldLayoutMk cId="406815675" sldId="2147483731"/>
          </pc:sldLayoutMkLst>
        </pc:sldLayoutChg>
        <pc:sldLayoutChg chg="del">
          <pc:chgData name="HARIS RAFIQ" userId="549de4b4-01cb-4fda-b715-4122616d9f77" providerId="ADAL" clId="{95513329-329B-4B6C-A16A-C5560AB7193F}" dt="2018-06-21T21:04:32.522" v="210" actId="2696"/>
          <pc:sldLayoutMkLst>
            <pc:docMk/>
            <pc:sldMasterMk cId="1743192830" sldId="2147483717"/>
            <pc:sldLayoutMk cId="1910601324" sldId="214748373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1BA45-5CDF-4ECF-9F97-C603AFF4F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96330E-DF63-477F-BF6E-CEF4812D3609}">
      <dgm:prSet phldrT="[Text]"/>
      <dgm:spPr/>
      <dgm:t>
        <a:bodyPr/>
        <a:lstStyle/>
        <a:p>
          <a:pPr>
            <a:buNone/>
          </a:pPr>
          <a:r>
            <a:rPr lang="en-US" b="1" dirty="0"/>
            <a:t>Install-Module -Name </a:t>
          </a:r>
          <a:r>
            <a:rPr lang="en-US" b="1" dirty="0" err="1"/>
            <a:t>DockerMsftProvider</a:t>
          </a:r>
          <a:r>
            <a:rPr lang="en-US" b="1" dirty="0"/>
            <a:t> -Force</a:t>
          </a:r>
          <a:endParaRPr lang="en-US" dirty="0"/>
        </a:p>
      </dgm:t>
    </dgm:pt>
    <dgm:pt modelId="{8663C956-0F00-48C5-BBF9-8E21547A45B1}" type="parTrans" cxnId="{E26FA853-CE37-44E2-A95B-F1607AB1AA7C}">
      <dgm:prSet/>
      <dgm:spPr/>
      <dgm:t>
        <a:bodyPr/>
        <a:lstStyle/>
        <a:p>
          <a:endParaRPr lang="en-US"/>
        </a:p>
      </dgm:t>
    </dgm:pt>
    <dgm:pt modelId="{C01F83FF-5C40-4CCC-89EE-AA81A231AD7C}" type="sibTrans" cxnId="{E26FA853-CE37-44E2-A95B-F1607AB1AA7C}">
      <dgm:prSet/>
      <dgm:spPr/>
      <dgm:t>
        <a:bodyPr/>
        <a:lstStyle/>
        <a:p>
          <a:endParaRPr lang="en-US"/>
        </a:p>
      </dgm:t>
    </dgm:pt>
    <dgm:pt modelId="{52D3416D-8D3E-46F2-AD32-9B1D8491E31D}">
      <dgm:prSet/>
      <dgm:spPr/>
      <dgm:t>
        <a:bodyPr/>
        <a:lstStyle/>
        <a:p>
          <a:r>
            <a:rPr lang="en-US" b="1" dirty="0"/>
            <a:t>Install-Package -Name </a:t>
          </a:r>
          <a:r>
            <a:rPr lang="en-US" b="1" dirty="0" err="1"/>
            <a:t>docker</a:t>
          </a:r>
          <a:r>
            <a:rPr lang="en-US" b="1" dirty="0"/>
            <a:t> -</a:t>
          </a:r>
          <a:r>
            <a:rPr lang="en-US" b="1" dirty="0" err="1"/>
            <a:t>ProviderName</a:t>
          </a:r>
          <a:r>
            <a:rPr lang="en-US" b="1" dirty="0"/>
            <a:t> </a:t>
          </a:r>
          <a:r>
            <a:rPr lang="en-US" b="1" dirty="0" err="1"/>
            <a:t>DockerMsftProvider</a:t>
          </a:r>
          <a:r>
            <a:rPr lang="en-US" b="1" dirty="0"/>
            <a:t> -Force</a:t>
          </a:r>
          <a:endParaRPr lang="en-US" dirty="0"/>
        </a:p>
      </dgm:t>
    </dgm:pt>
    <dgm:pt modelId="{0FEE0ADD-00CE-4E40-864D-CAD4E9334263}" type="parTrans" cxnId="{3686D764-9835-4399-80DC-420DFFF11A07}">
      <dgm:prSet/>
      <dgm:spPr/>
      <dgm:t>
        <a:bodyPr/>
        <a:lstStyle/>
        <a:p>
          <a:endParaRPr lang="en-US"/>
        </a:p>
      </dgm:t>
    </dgm:pt>
    <dgm:pt modelId="{E078BC4C-556E-425A-94F4-E62F5366F2AD}" type="sibTrans" cxnId="{3686D764-9835-4399-80DC-420DFFF11A07}">
      <dgm:prSet/>
      <dgm:spPr/>
      <dgm:t>
        <a:bodyPr/>
        <a:lstStyle/>
        <a:p>
          <a:endParaRPr lang="en-US"/>
        </a:p>
      </dgm:t>
    </dgm:pt>
    <dgm:pt modelId="{E0748DB7-8F35-413E-BA9B-7A1C1AF7B56A}">
      <dgm:prSet/>
      <dgm:spPr/>
      <dgm:t>
        <a:bodyPr/>
        <a:lstStyle/>
        <a:p>
          <a:r>
            <a:rPr lang="en-US" b="1"/>
            <a:t>Restart-Computer -Force</a:t>
          </a:r>
          <a:endParaRPr lang="en-US" dirty="0"/>
        </a:p>
      </dgm:t>
    </dgm:pt>
    <dgm:pt modelId="{C96EF543-34B1-40AD-AED6-F167016476C1}" type="parTrans" cxnId="{CA73E1D2-6798-426C-BF1D-3F4E60FD391C}">
      <dgm:prSet/>
      <dgm:spPr/>
      <dgm:t>
        <a:bodyPr/>
        <a:lstStyle/>
        <a:p>
          <a:endParaRPr lang="en-US"/>
        </a:p>
      </dgm:t>
    </dgm:pt>
    <dgm:pt modelId="{DF18792D-E602-44FD-8FE7-A221810015E5}" type="sibTrans" cxnId="{CA73E1D2-6798-426C-BF1D-3F4E60FD391C}">
      <dgm:prSet/>
      <dgm:spPr/>
      <dgm:t>
        <a:bodyPr/>
        <a:lstStyle/>
        <a:p>
          <a:endParaRPr lang="en-US"/>
        </a:p>
      </dgm:t>
    </dgm:pt>
    <dgm:pt modelId="{CFAA43BC-8480-4FA5-8823-2B68AF92BE0A}">
      <dgm:prSet phldrT="[Text]"/>
      <dgm:spPr/>
      <dgm:t>
        <a:bodyPr/>
        <a:lstStyle/>
        <a:p>
          <a:pPr>
            <a:buNone/>
          </a:pPr>
          <a:r>
            <a:rPr lang="en-US" dirty="0" err="1"/>
            <a:t>Powershell</a:t>
          </a:r>
          <a:endParaRPr lang="en-US" dirty="0"/>
        </a:p>
      </dgm:t>
    </dgm:pt>
    <dgm:pt modelId="{189831F2-835B-48FB-B40F-EA9A74DDCAE3}" type="sibTrans" cxnId="{89BD0603-A8BF-42BD-91DC-FA0ED4C768A8}">
      <dgm:prSet/>
      <dgm:spPr/>
      <dgm:t>
        <a:bodyPr/>
        <a:lstStyle/>
        <a:p>
          <a:endParaRPr lang="en-US"/>
        </a:p>
      </dgm:t>
    </dgm:pt>
    <dgm:pt modelId="{DC8A51E0-62D6-4CAE-A8FF-18F63A7E17A9}" type="parTrans" cxnId="{89BD0603-A8BF-42BD-91DC-FA0ED4C768A8}">
      <dgm:prSet/>
      <dgm:spPr/>
      <dgm:t>
        <a:bodyPr/>
        <a:lstStyle/>
        <a:p>
          <a:endParaRPr lang="en-US"/>
        </a:p>
      </dgm:t>
    </dgm:pt>
    <dgm:pt modelId="{2666DAA4-A82B-4FC6-9CBB-E5366038A749}" type="pres">
      <dgm:prSet presAssocID="{9CD1BA45-5CDF-4ECF-9F97-C603AFF4FA7E}" presName="linear" presStyleCnt="0">
        <dgm:presLayoutVars>
          <dgm:animLvl val="lvl"/>
          <dgm:resizeHandles val="exact"/>
        </dgm:presLayoutVars>
      </dgm:prSet>
      <dgm:spPr/>
    </dgm:pt>
    <dgm:pt modelId="{92DCC94B-3F3C-474B-90AF-D777A1105F57}" type="pres">
      <dgm:prSet presAssocID="{CFAA43BC-8480-4FA5-8823-2B68AF92BE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DA694C-3B24-48FF-AF67-F68F07137F32}" type="pres">
      <dgm:prSet presAssocID="{189831F2-835B-48FB-B40F-EA9A74DDCAE3}" presName="spacer" presStyleCnt="0"/>
      <dgm:spPr/>
    </dgm:pt>
    <dgm:pt modelId="{C9D92DFB-B7E0-411E-87BF-45E399E02961}" type="pres">
      <dgm:prSet presAssocID="{DF96330E-DF63-477F-BF6E-CEF4812D36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DF461C-1EFA-4155-AB9A-AF3A194D001F}" type="pres">
      <dgm:prSet presAssocID="{C01F83FF-5C40-4CCC-89EE-AA81A231AD7C}" presName="spacer" presStyleCnt="0"/>
      <dgm:spPr/>
    </dgm:pt>
    <dgm:pt modelId="{314A1652-E2DE-4BC2-8F9D-FD76FC108826}" type="pres">
      <dgm:prSet presAssocID="{52D3416D-8D3E-46F2-AD32-9B1D8491E3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79CFA3-3224-4A03-B8EB-7F846E307D0E}" type="pres">
      <dgm:prSet presAssocID="{E078BC4C-556E-425A-94F4-E62F5366F2AD}" presName="spacer" presStyleCnt="0"/>
      <dgm:spPr/>
    </dgm:pt>
    <dgm:pt modelId="{BF949400-2E85-4920-A685-1C44A0D30C9A}" type="pres">
      <dgm:prSet presAssocID="{E0748DB7-8F35-413E-BA9B-7A1C1AF7B5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686D764-9835-4399-80DC-420DFFF11A07}" srcId="{9CD1BA45-5CDF-4ECF-9F97-C603AFF4FA7E}" destId="{52D3416D-8D3E-46F2-AD32-9B1D8491E31D}" srcOrd="2" destOrd="0" parTransId="{0FEE0ADD-00CE-4E40-864D-CAD4E9334263}" sibTransId="{E078BC4C-556E-425A-94F4-E62F5366F2AD}"/>
    <dgm:cxn modelId="{109DE47E-3A77-4869-98FD-E6D6C9631004}" type="presOf" srcId="{52D3416D-8D3E-46F2-AD32-9B1D8491E31D}" destId="{314A1652-E2DE-4BC2-8F9D-FD76FC108826}" srcOrd="0" destOrd="0" presId="urn:microsoft.com/office/officeart/2005/8/layout/vList2"/>
    <dgm:cxn modelId="{E26FA853-CE37-44E2-A95B-F1607AB1AA7C}" srcId="{9CD1BA45-5CDF-4ECF-9F97-C603AFF4FA7E}" destId="{DF96330E-DF63-477F-BF6E-CEF4812D3609}" srcOrd="1" destOrd="0" parTransId="{8663C956-0F00-48C5-BBF9-8E21547A45B1}" sibTransId="{C01F83FF-5C40-4CCC-89EE-AA81A231AD7C}"/>
    <dgm:cxn modelId="{89BD0603-A8BF-42BD-91DC-FA0ED4C768A8}" srcId="{9CD1BA45-5CDF-4ECF-9F97-C603AFF4FA7E}" destId="{CFAA43BC-8480-4FA5-8823-2B68AF92BE0A}" srcOrd="0" destOrd="0" parTransId="{DC8A51E0-62D6-4CAE-A8FF-18F63A7E17A9}" sibTransId="{189831F2-835B-48FB-B40F-EA9A74DDCAE3}"/>
    <dgm:cxn modelId="{7DC82F90-5028-44CC-9507-32D39D1656C2}" type="presOf" srcId="{9CD1BA45-5CDF-4ECF-9F97-C603AFF4FA7E}" destId="{2666DAA4-A82B-4FC6-9CBB-E5366038A749}" srcOrd="0" destOrd="0" presId="urn:microsoft.com/office/officeart/2005/8/layout/vList2"/>
    <dgm:cxn modelId="{99182C3F-200E-4180-9B34-C9D93CD0576F}" type="presOf" srcId="{CFAA43BC-8480-4FA5-8823-2B68AF92BE0A}" destId="{92DCC94B-3F3C-474B-90AF-D777A1105F57}" srcOrd="0" destOrd="0" presId="urn:microsoft.com/office/officeart/2005/8/layout/vList2"/>
    <dgm:cxn modelId="{40EE3DCD-DCEF-4325-B137-2F6403B23060}" type="presOf" srcId="{E0748DB7-8F35-413E-BA9B-7A1C1AF7B56A}" destId="{BF949400-2E85-4920-A685-1C44A0D30C9A}" srcOrd="0" destOrd="0" presId="urn:microsoft.com/office/officeart/2005/8/layout/vList2"/>
    <dgm:cxn modelId="{CA73E1D2-6798-426C-BF1D-3F4E60FD391C}" srcId="{9CD1BA45-5CDF-4ECF-9F97-C603AFF4FA7E}" destId="{E0748DB7-8F35-413E-BA9B-7A1C1AF7B56A}" srcOrd="3" destOrd="0" parTransId="{C96EF543-34B1-40AD-AED6-F167016476C1}" sibTransId="{DF18792D-E602-44FD-8FE7-A221810015E5}"/>
    <dgm:cxn modelId="{FB67AC14-6351-4C42-B819-07A92287EF81}" type="presOf" srcId="{DF96330E-DF63-477F-BF6E-CEF4812D3609}" destId="{C9D92DFB-B7E0-411E-87BF-45E399E02961}" srcOrd="0" destOrd="0" presId="urn:microsoft.com/office/officeart/2005/8/layout/vList2"/>
    <dgm:cxn modelId="{08B1E724-0E4D-48E5-B43B-6FE462367137}" type="presParOf" srcId="{2666DAA4-A82B-4FC6-9CBB-E5366038A749}" destId="{92DCC94B-3F3C-474B-90AF-D777A1105F57}" srcOrd="0" destOrd="0" presId="urn:microsoft.com/office/officeart/2005/8/layout/vList2"/>
    <dgm:cxn modelId="{39F6F3CE-0D44-4D4D-9C19-C92C924F878C}" type="presParOf" srcId="{2666DAA4-A82B-4FC6-9CBB-E5366038A749}" destId="{B8DA694C-3B24-48FF-AF67-F68F07137F32}" srcOrd="1" destOrd="0" presId="urn:microsoft.com/office/officeart/2005/8/layout/vList2"/>
    <dgm:cxn modelId="{A7606084-0E9F-4EF6-ACA0-ADDDECF8A02A}" type="presParOf" srcId="{2666DAA4-A82B-4FC6-9CBB-E5366038A749}" destId="{C9D92DFB-B7E0-411E-87BF-45E399E02961}" srcOrd="2" destOrd="0" presId="urn:microsoft.com/office/officeart/2005/8/layout/vList2"/>
    <dgm:cxn modelId="{BB6EE8DC-3853-49C0-9C1B-CFB6C60BB918}" type="presParOf" srcId="{2666DAA4-A82B-4FC6-9CBB-E5366038A749}" destId="{0DDF461C-1EFA-4155-AB9A-AF3A194D001F}" srcOrd="3" destOrd="0" presId="urn:microsoft.com/office/officeart/2005/8/layout/vList2"/>
    <dgm:cxn modelId="{B039C255-F4C0-4FE5-A7AC-B76BC6433803}" type="presParOf" srcId="{2666DAA4-A82B-4FC6-9CBB-E5366038A749}" destId="{314A1652-E2DE-4BC2-8F9D-FD76FC108826}" srcOrd="4" destOrd="0" presId="urn:microsoft.com/office/officeart/2005/8/layout/vList2"/>
    <dgm:cxn modelId="{2AEE0161-6EB1-42A4-AB0B-6BCBEA12F812}" type="presParOf" srcId="{2666DAA4-A82B-4FC6-9CBB-E5366038A749}" destId="{DF79CFA3-3224-4A03-B8EB-7F846E307D0E}" srcOrd="5" destOrd="0" presId="urn:microsoft.com/office/officeart/2005/8/layout/vList2"/>
    <dgm:cxn modelId="{215D5890-1872-42BB-8377-2290A0CD8EA8}" type="presParOf" srcId="{2666DAA4-A82B-4FC6-9CBB-E5366038A749}" destId="{BF949400-2E85-4920-A685-1C44A0D30C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CC94B-3F3C-474B-90AF-D777A1105F57}">
      <dsp:nvSpPr>
        <dsp:cNvPr id="0" name=""/>
        <dsp:cNvSpPr/>
      </dsp:nvSpPr>
      <dsp:spPr>
        <a:xfrm>
          <a:off x="0" y="1526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Powershell</a:t>
          </a:r>
          <a:endParaRPr lang="en-US" sz="2200" kern="1200" dirty="0"/>
        </a:p>
      </dsp:txBody>
      <dsp:txXfrm>
        <a:off x="25759" y="27285"/>
        <a:ext cx="10617689" cy="476152"/>
      </dsp:txXfrm>
    </dsp:sp>
    <dsp:sp modelId="{C9D92DFB-B7E0-411E-87BF-45E399E02961}">
      <dsp:nvSpPr>
        <dsp:cNvPr id="0" name=""/>
        <dsp:cNvSpPr/>
      </dsp:nvSpPr>
      <dsp:spPr>
        <a:xfrm>
          <a:off x="0" y="592556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Install-Module -Name </a:t>
          </a:r>
          <a:r>
            <a:rPr lang="en-US" sz="2200" b="1" kern="1200" dirty="0" err="1"/>
            <a:t>DockerMsftProvider</a:t>
          </a:r>
          <a:r>
            <a:rPr lang="en-US" sz="2200" b="1" kern="1200" dirty="0"/>
            <a:t> -Force</a:t>
          </a:r>
          <a:endParaRPr lang="en-US" sz="2200" kern="1200" dirty="0"/>
        </a:p>
      </dsp:txBody>
      <dsp:txXfrm>
        <a:off x="25759" y="618315"/>
        <a:ext cx="10617689" cy="476152"/>
      </dsp:txXfrm>
    </dsp:sp>
    <dsp:sp modelId="{314A1652-E2DE-4BC2-8F9D-FD76FC108826}">
      <dsp:nvSpPr>
        <dsp:cNvPr id="0" name=""/>
        <dsp:cNvSpPr/>
      </dsp:nvSpPr>
      <dsp:spPr>
        <a:xfrm>
          <a:off x="0" y="1183586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Install-Package -Name </a:t>
          </a:r>
          <a:r>
            <a:rPr lang="en-US" sz="2200" b="1" kern="1200" dirty="0" err="1"/>
            <a:t>docker</a:t>
          </a:r>
          <a:r>
            <a:rPr lang="en-US" sz="2200" b="1" kern="1200" dirty="0"/>
            <a:t> -</a:t>
          </a:r>
          <a:r>
            <a:rPr lang="en-US" sz="2200" b="1" kern="1200" dirty="0" err="1"/>
            <a:t>ProviderName</a:t>
          </a:r>
          <a:r>
            <a:rPr lang="en-US" sz="2200" b="1" kern="1200" dirty="0"/>
            <a:t> </a:t>
          </a:r>
          <a:r>
            <a:rPr lang="en-US" sz="2200" b="1" kern="1200" dirty="0" err="1"/>
            <a:t>DockerMsftProvider</a:t>
          </a:r>
          <a:r>
            <a:rPr lang="en-US" sz="2200" b="1" kern="1200" dirty="0"/>
            <a:t> -Force</a:t>
          </a:r>
          <a:endParaRPr lang="en-US" sz="2200" kern="1200" dirty="0"/>
        </a:p>
      </dsp:txBody>
      <dsp:txXfrm>
        <a:off x="25759" y="1209345"/>
        <a:ext cx="10617689" cy="476152"/>
      </dsp:txXfrm>
    </dsp:sp>
    <dsp:sp modelId="{BF949400-2E85-4920-A685-1C44A0D30C9A}">
      <dsp:nvSpPr>
        <dsp:cNvPr id="0" name=""/>
        <dsp:cNvSpPr/>
      </dsp:nvSpPr>
      <dsp:spPr>
        <a:xfrm>
          <a:off x="0" y="1774617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Restart-Computer -Force</a:t>
          </a:r>
          <a:endParaRPr lang="en-US" sz="2200" kern="1200" dirty="0"/>
        </a:p>
      </dsp:txBody>
      <dsp:txXfrm>
        <a:off x="25759" y="1800376"/>
        <a:ext cx="10617689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51F6C-2979-744C-B14F-026BDFE8CC90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F3427-79A0-9048-8387-43D420B2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9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481013" y="685800"/>
            <a:ext cx="589597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8998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defTabSz="231297" latinLnBrk="0">
      <a:defRPr sz="1113">
        <a:latin typeface="Lucida Grande"/>
        <a:ea typeface="Lucida Grande"/>
        <a:cs typeface="Lucida Grande"/>
        <a:sym typeface="Lucida Grande"/>
      </a:defRPr>
    </a:lvl1pPr>
    <a:lvl2pPr indent="115649" defTabSz="231297" latinLnBrk="0">
      <a:defRPr sz="1113">
        <a:latin typeface="Lucida Grande"/>
        <a:ea typeface="Lucida Grande"/>
        <a:cs typeface="Lucida Grande"/>
        <a:sym typeface="Lucida Grande"/>
      </a:defRPr>
    </a:lvl2pPr>
    <a:lvl3pPr indent="231297" defTabSz="231297" latinLnBrk="0">
      <a:defRPr sz="1113">
        <a:latin typeface="Lucida Grande"/>
        <a:ea typeface="Lucida Grande"/>
        <a:cs typeface="Lucida Grande"/>
        <a:sym typeface="Lucida Grande"/>
      </a:defRPr>
    </a:lvl3pPr>
    <a:lvl4pPr indent="346946" defTabSz="231297" latinLnBrk="0">
      <a:defRPr sz="1113">
        <a:latin typeface="Lucida Grande"/>
        <a:ea typeface="Lucida Grande"/>
        <a:cs typeface="Lucida Grande"/>
        <a:sym typeface="Lucida Grande"/>
      </a:defRPr>
    </a:lvl4pPr>
    <a:lvl5pPr indent="462595" defTabSz="231297" latinLnBrk="0">
      <a:defRPr sz="1113">
        <a:latin typeface="Lucida Grande"/>
        <a:ea typeface="Lucida Grande"/>
        <a:cs typeface="Lucida Grande"/>
        <a:sym typeface="Lucida Grande"/>
      </a:defRPr>
    </a:lvl5pPr>
    <a:lvl6pPr indent="578244" defTabSz="231297" latinLnBrk="0">
      <a:defRPr sz="1113">
        <a:latin typeface="Lucida Grande"/>
        <a:ea typeface="Lucida Grande"/>
        <a:cs typeface="Lucida Grande"/>
        <a:sym typeface="Lucida Grande"/>
      </a:defRPr>
    </a:lvl6pPr>
    <a:lvl7pPr indent="693892" defTabSz="231297" latinLnBrk="0">
      <a:defRPr sz="1113">
        <a:latin typeface="Lucida Grande"/>
        <a:ea typeface="Lucida Grande"/>
        <a:cs typeface="Lucida Grande"/>
        <a:sym typeface="Lucida Grande"/>
      </a:defRPr>
    </a:lvl7pPr>
    <a:lvl8pPr indent="809541" defTabSz="231297" latinLnBrk="0">
      <a:defRPr sz="1113">
        <a:latin typeface="Lucida Grande"/>
        <a:ea typeface="Lucida Grande"/>
        <a:cs typeface="Lucida Grande"/>
        <a:sym typeface="Lucida Grande"/>
      </a:defRPr>
    </a:lvl8pPr>
    <a:lvl9pPr indent="925190" defTabSz="231297" latinLnBrk="0">
      <a:defRPr sz="1113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6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5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8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3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0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603" y="1159775"/>
            <a:ext cx="9141619" cy="2467187"/>
          </a:xfrm>
        </p:spPr>
        <p:txBody>
          <a:bodyPr anchor="b">
            <a:normAutofit/>
          </a:bodyPr>
          <a:lstStyle>
            <a:lvl1pPr algn="ctr">
              <a:defRPr sz="6800"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722106"/>
            <a:ext cx="9141619" cy="1710954"/>
          </a:xfrm>
        </p:spPr>
        <p:txBody>
          <a:bodyPr/>
          <a:lstStyle>
            <a:lvl1pPr marL="0" indent="0" algn="ctr">
              <a:buNone/>
              <a:defRPr sz="2399">
                <a:latin typeface="Georgia" charset="0"/>
                <a:ea typeface="Georgia" charset="0"/>
                <a:cs typeface="Georgia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81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 userDrawn="1">
          <p15:clr>
            <a:srgbClr val="FBAE40"/>
          </p15:clr>
        </p15:guide>
        <p15:guide id="4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2423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77296"/>
            <a:ext cx="2628215" cy="6005566"/>
          </a:xfrm>
        </p:spPr>
        <p:txBody>
          <a:bodyPr vert="eaVert"/>
          <a:lstStyle>
            <a:lvl1pPr>
              <a:defRPr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77296"/>
            <a:ext cx="7732286" cy="6005566"/>
          </a:xfrm>
        </p:spPr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026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solidFill>
          <a:srgbClr val="004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1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tx2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48050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258057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5599" b="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563879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0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983865"/>
            <a:ext cx="9141619" cy="3229349"/>
          </a:xfrm>
        </p:spPr>
        <p:txBody>
          <a:bodyPr anchor="b">
            <a:noAutofit/>
          </a:bodyPr>
          <a:lstStyle>
            <a:lvl1pPr algn="l">
              <a:defRPr sz="5599" b="0" i="1" cap="none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  </a:t>
            </a:r>
            <a:r>
              <a:rPr lang="en-US" dirty="0" err="1"/>
              <a:t>feugiat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ante non.”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42" y="4708303"/>
            <a:ext cx="2428746" cy="589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2088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21439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3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6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351" y="2471525"/>
            <a:ext cx="6743849" cy="3067883"/>
          </a:xfr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i="0" baseline="0">
                <a:solidFill>
                  <a:srgbClr val="004261"/>
                </a:solidFill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 err="1"/>
              <a:t>Lorem</a:t>
            </a:r>
            <a:r>
              <a:rPr lang="en-US" sz="2699" dirty="0"/>
              <a:t> </a:t>
            </a:r>
            <a:r>
              <a:rPr lang="en-US" sz="2699" dirty="0" err="1"/>
              <a:t>ipsum</a:t>
            </a:r>
            <a:r>
              <a:rPr lang="en-US" sz="2699" dirty="0"/>
              <a:t> dolor sit </a:t>
            </a:r>
            <a:r>
              <a:rPr lang="en-US" sz="2699" dirty="0" err="1"/>
              <a:t>amet</a:t>
            </a:r>
            <a:r>
              <a:rPr lang="en-US" sz="2699" dirty="0"/>
              <a:t>.</a:t>
            </a:r>
            <a:br>
              <a:rPr lang="en-US" sz="2699" dirty="0"/>
            </a:b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</a:t>
            </a:r>
            <a:r>
              <a:rPr lang="en-US" sz="2699" dirty="0" err="1"/>
              <a:t>libero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351" y="1831763"/>
            <a:ext cx="7689435" cy="522235"/>
          </a:xfr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i="0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Vitae nib </a:t>
            </a:r>
            <a:r>
              <a:rPr lang="en-US" sz="2699" dirty="0" err="1"/>
              <a:t>biben</a:t>
            </a:r>
            <a:r>
              <a:rPr lang="en-US" sz="2699" dirty="0"/>
              <a:t>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Convalis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ullamcorp</a:t>
            </a:r>
            <a:r>
              <a:rPr lang="en-US" sz="2699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71351" y="2553546"/>
            <a:ext cx="7689436" cy="2859829"/>
          </a:xfrm>
        </p:spPr>
        <p:txBody>
          <a:bodyPr>
            <a:noAutofit/>
          </a:bodyPr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500" b="1" i="0" u="none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Lorem ipsum dolor sit </a:t>
            </a:r>
            <a:r>
              <a:rPr lang="en-US" sz="2699" dirty="0" err="1"/>
              <a:t>amet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libero.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Lorem ipsum dolor sit </a:t>
            </a:r>
            <a:r>
              <a:rPr lang="en-US" sz="2699" dirty="0" err="1"/>
              <a:t>amet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libero.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5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896389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1226817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 userDrawn="1">
          <p15:clr>
            <a:srgbClr val="FBAE40"/>
          </p15:clr>
        </p15:guide>
        <p15:guide id="4" pos="38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700864"/>
            <a:ext cx="10512862" cy="4496383"/>
          </a:xfrm>
        </p:spPr>
        <p:txBody>
          <a:bodyPr>
            <a:normAutofit/>
          </a:bodyPr>
          <a:lstStyle>
            <a:lvl1pPr>
              <a:defRPr sz="200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>
                <a:latin typeface="Georgia" charset="0"/>
                <a:ea typeface="Georgia" charset="0"/>
                <a:cs typeface="Georgia" charset="0"/>
              </a:defRPr>
            </a:lvl2pPr>
            <a:lvl3pPr>
              <a:defRPr sz="2000">
                <a:latin typeface="Georgia" charset="0"/>
                <a:ea typeface="Georgia" charset="0"/>
                <a:cs typeface="Georgia" charset="0"/>
              </a:defRPr>
            </a:lvl3pPr>
            <a:lvl4pPr>
              <a:defRPr sz="2000">
                <a:latin typeface="Georgia" charset="0"/>
                <a:ea typeface="Georgia" charset="0"/>
                <a:cs typeface="Georgia" charset="0"/>
              </a:defRPr>
            </a:lvl4pPr>
            <a:lvl5pPr>
              <a:defRPr sz="2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60207"/>
            <a:ext cx="728908" cy="3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100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896389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1226817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47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>
          <p15:clr>
            <a:srgbClr val="FBAE40"/>
          </p15:clr>
        </p15:guide>
        <p15:guide id="4" pos="383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13432"/>
            <a:ext cx="9141619" cy="7086600"/>
          </a:xfrm>
        </p:spPr>
        <p:txBody>
          <a:bodyPr lIns="91440"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1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13432"/>
            <a:ext cx="9141619" cy="7086600"/>
          </a:xfrm>
        </p:spPr>
        <p:txBody>
          <a:bodyPr lIns="91440" anchor="ctr" anchorCtr="0">
            <a:noAutofit/>
          </a:bodyPr>
          <a:lstStyle>
            <a:lvl1pPr algn="l">
              <a:defRPr sz="8748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5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30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4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5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5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92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Pr>
        <a:solidFill>
          <a:srgbClr val="B00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742446"/>
            <a:ext cx="10512862" cy="1550193"/>
          </a:xfrm>
        </p:spPr>
        <p:txBody>
          <a:bodyPr/>
          <a:lstStyle>
            <a:lvl1pPr marL="0" indent="0">
              <a:buNone/>
              <a:defRPr sz="2399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60207"/>
            <a:ext cx="728908" cy="3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60577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6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20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700864"/>
            <a:ext cx="10512862" cy="4496383"/>
          </a:xfrm>
        </p:spPr>
        <p:txBody>
          <a:bodyPr>
            <a:normAutofit/>
          </a:bodyPr>
          <a:lstStyle>
            <a:lvl1pPr>
              <a:defRPr sz="200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>
                <a:latin typeface="Georgia" charset="0"/>
                <a:ea typeface="Georgia" charset="0"/>
                <a:cs typeface="Georgia" charset="0"/>
              </a:defRPr>
            </a:lvl2pPr>
            <a:lvl3pPr>
              <a:defRPr sz="2000">
                <a:latin typeface="Georgia" charset="0"/>
                <a:ea typeface="Georgia" charset="0"/>
                <a:cs typeface="Georgia" charset="0"/>
              </a:defRPr>
            </a:lvl3pPr>
            <a:lvl4pPr>
              <a:defRPr sz="2000">
                <a:latin typeface="Georgia" charset="0"/>
                <a:ea typeface="Georgia" charset="0"/>
                <a:cs typeface="Georgia" charset="0"/>
              </a:defRPr>
            </a:lvl4pPr>
            <a:lvl5pPr>
              <a:defRPr sz="2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67797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742446"/>
            <a:ext cx="10512862" cy="1550193"/>
          </a:xfrm>
        </p:spPr>
        <p:txBody>
          <a:bodyPr/>
          <a:lstStyle>
            <a:lvl1pPr marL="0" indent="0">
              <a:buNone/>
              <a:defRPr sz="2399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440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3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37202"/>
            <a:ext cx="5156444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88577"/>
            <a:ext cx="5156444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37202"/>
            <a:ext cx="5181838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88577"/>
            <a:ext cx="5181838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9153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330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125980"/>
            <a:ext cx="6170593" cy="3930439"/>
          </a:xfrm>
        </p:spPr>
        <p:txBody>
          <a:bodyPr/>
          <a:lstStyle>
            <a:lvl1pPr>
              <a:defRPr sz="3199">
                <a:latin typeface="Georgia" charset="0"/>
                <a:ea typeface="Georgia" charset="0"/>
                <a:cs typeface="Georgia" charset="0"/>
              </a:defRPr>
            </a:lvl1pPr>
            <a:lvl2pPr>
              <a:defRPr sz="2799">
                <a:latin typeface="Georgia" charset="0"/>
                <a:ea typeface="Georgia" charset="0"/>
                <a:cs typeface="Georgia" charset="0"/>
              </a:defRPr>
            </a:lvl2pPr>
            <a:lvl3pPr>
              <a:defRPr sz="2399">
                <a:latin typeface="Georgia" charset="0"/>
                <a:ea typeface="Georgia" charset="0"/>
                <a:cs typeface="Georgia" charset="0"/>
              </a:defRPr>
            </a:lvl3pPr>
            <a:lvl4pPr>
              <a:defRPr sz="1999">
                <a:latin typeface="Georgia" charset="0"/>
                <a:ea typeface="Georgia" charset="0"/>
                <a:cs typeface="Georgia" charset="0"/>
              </a:defRPr>
            </a:lvl4pPr>
            <a:lvl5pPr>
              <a:defRPr sz="1999">
                <a:latin typeface="Georgia" charset="0"/>
                <a:ea typeface="Georgia" charset="0"/>
                <a:cs typeface="Georgia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3303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125980"/>
            <a:ext cx="6170593" cy="3930439"/>
          </a:xfrm>
        </p:spPr>
        <p:txBody>
          <a:bodyPr anchor="t"/>
          <a:lstStyle>
            <a:lvl1pPr marL="0" indent="0">
              <a:buNone/>
              <a:defRPr sz="3199"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 sz="27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000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2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37202"/>
            <a:ext cx="5156444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88577"/>
            <a:ext cx="5156444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37202"/>
            <a:ext cx="5181838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88577"/>
            <a:ext cx="5181838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777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105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125980"/>
            <a:ext cx="6170593" cy="3930439"/>
          </a:xfrm>
        </p:spPr>
        <p:txBody>
          <a:bodyPr/>
          <a:lstStyle>
            <a:lvl1pPr>
              <a:defRPr sz="3199">
                <a:latin typeface="Georgia" charset="0"/>
                <a:ea typeface="Georgia" charset="0"/>
                <a:cs typeface="Georgia" charset="0"/>
              </a:defRPr>
            </a:lvl1pPr>
            <a:lvl2pPr>
              <a:defRPr sz="2799">
                <a:latin typeface="Georgia" charset="0"/>
                <a:ea typeface="Georgia" charset="0"/>
                <a:cs typeface="Georgia" charset="0"/>
              </a:defRPr>
            </a:lvl2pPr>
            <a:lvl3pPr>
              <a:defRPr sz="2399">
                <a:latin typeface="Georgia" charset="0"/>
                <a:ea typeface="Georgia" charset="0"/>
                <a:cs typeface="Georgia" charset="0"/>
              </a:defRPr>
            </a:lvl3pPr>
            <a:lvl4pPr>
              <a:defRPr sz="1999">
                <a:latin typeface="Georgia" charset="0"/>
                <a:ea typeface="Georgia" charset="0"/>
                <a:cs typeface="Georgia" charset="0"/>
              </a:defRPr>
            </a:lvl4pPr>
            <a:lvl5pPr>
              <a:defRPr sz="1999">
                <a:latin typeface="Georgia" charset="0"/>
                <a:ea typeface="Georgia" charset="0"/>
                <a:cs typeface="Georgia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415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125980"/>
            <a:ext cx="6170593" cy="3930439"/>
          </a:xfrm>
        </p:spPr>
        <p:txBody>
          <a:bodyPr anchor="t"/>
          <a:lstStyle>
            <a:lvl1pPr marL="0" indent="0">
              <a:buNone/>
              <a:defRPr sz="3199"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836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86479"/>
            <a:ext cx="10512862" cy="449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568229"/>
            <a:ext cx="2742486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568229"/>
            <a:ext cx="4113728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LOREM IPSUM 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568229"/>
            <a:ext cx="2742486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41" r:id="rId13"/>
    <p:sldLayoutId id="2147483742" r:id="rId14"/>
    <p:sldLayoutId id="2147483743" r:id="rId15"/>
    <p:sldLayoutId id="2147483744" r:id="rId16"/>
    <p:sldLayoutId id="2147483733" r:id="rId17"/>
    <p:sldLayoutId id="2147483734" r:id="rId18"/>
    <p:sldLayoutId id="2147483735" r:id="rId19"/>
    <p:sldLayoutId id="2147483745" r:id="rId20"/>
    <p:sldLayoutId id="2147483736" r:id="rId21"/>
    <p:sldLayoutId id="2147483746" r:id="rId22"/>
    <p:sldLayoutId id="2147483737" r:id="rId23"/>
    <p:sldLayoutId id="2147483747" r:id="rId24"/>
    <p:sldLayoutId id="2147483738" r:id="rId25"/>
    <p:sldLayoutId id="2147483748" r:id="rId26"/>
    <p:sldLayoutId id="2147483739" r:id="rId27"/>
    <p:sldLayoutId id="2147483749" r:id="rId28"/>
    <p:sldLayoutId id="2147483740" r:id="rId29"/>
    <p:sldLayoutId id="2147483750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9" r:id="rId36"/>
    <p:sldLayoutId id="2147483710" r:id="rId37"/>
  </p:sldLayoutIdLs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0" i="0" kern="1200">
          <a:solidFill>
            <a:srgbClr val="00B4D2"/>
          </a:solidFill>
          <a:latin typeface="Segoe UI Normal" charset="0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2232" userDrawn="1">
          <p15:clr>
            <a:srgbClr val="F26B43"/>
          </p15:clr>
        </p15:guide>
        <p15:guide id="5" pos="3839" userDrawn="1">
          <p15:clr>
            <a:srgbClr val="F26B43"/>
          </p15:clr>
        </p15:guide>
        <p15:guide id="6" pos="3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Friday, August 3, 2018</a:t>
            </a:r>
          </a:p>
          <a:p>
            <a:endParaRPr lang="en-US" dirty="0"/>
          </a:p>
          <a:p>
            <a:r>
              <a:rPr lang="en-US" dirty="0"/>
              <a:t>Author: Priyakant Patel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576" y="1419234"/>
            <a:ext cx="2792357" cy="929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67009"/>
            <a:ext cx="3523129" cy="14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9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383447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What is windows container and why we need it?</a:t>
            </a:r>
          </a:p>
          <a:p>
            <a:r>
              <a:rPr lang="en-US" dirty="0"/>
              <a:t>How to install</a:t>
            </a:r>
          </a:p>
          <a:p>
            <a:r>
              <a:rPr lang="en-US" dirty="0"/>
              <a:t>Running ASP.NET full framework application</a:t>
            </a:r>
          </a:p>
          <a:p>
            <a:r>
              <a:rPr lang="en-US" dirty="0"/>
              <a:t>Connectivity &amp; Authentication</a:t>
            </a:r>
          </a:p>
          <a:p>
            <a:r>
              <a:rPr lang="en-US" dirty="0"/>
              <a:t>QA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6881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1025681"/>
            <a:ext cx="10779493" cy="551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4D2"/>
                </a:solidFill>
                <a:latin typeface="Segoe UI Normal" charset="0"/>
                <a:ea typeface="+mj-ea"/>
                <a:cs typeface="+mj-cs"/>
              </a:rPr>
              <a:t>What is windows container?</a:t>
            </a:r>
            <a:endParaRPr lang="en-US" dirty="0"/>
          </a:p>
          <a:p>
            <a:r>
              <a:rPr lang="en-US" dirty="0"/>
              <a:t>Containers which runs in the windows environment.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rgbClr val="00B4D2"/>
                </a:solidFill>
                <a:latin typeface="Segoe UI Normal" charset="0"/>
                <a:ea typeface="+mj-ea"/>
                <a:cs typeface="+mj-cs"/>
              </a:rPr>
              <a:t>Why we need it?</a:t>
            </a:r>
          </a:p>
          <a:p>
            <a:r>
              <a:rPr lang="en-US" dirty="0"/>
              <a:t>Process isolation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Resiliency</a:t>
            </a:r>
          </a:p>
          <a:p>
            <a:r>
              <a:rPr lang="en-US" dirty="0"/>
              <a:t>It will work if it is working on my machine.</a:t>
            </a:r>
          </a:p>
          <a:p>
            <a:r>
              <a:rPr lang="en-US" dirty="0"/>
              <a:t>So we can run the legacy Windows applications in the containers.</a:t>
            </a:r>
          </a:p>
          <a:p>
            <a:pPr lvl="1"/>
            <a:r>
              <a:rPr lang="en-US" dirty="0"/>
              <a:t>Ex: ASP.NET, WCF, Windows service,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147796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155" y="1923803"/>
            <a:ext cx="10512862" cy="21138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1600" dirty="0"/>
              <a:t>Windows 10</a:t>
            </a:r>
          </a:p>
          <a:p>
            <a:pPr lvl="1"/>
            <a:r>
              <a:rPr lang="en-US" sz="1600" dirty="0"/>
              <a:t>Windows Server 2016</a:t>
            </a:r>
          </a:p>
          <a:p>
            <a:pPr marL="457063" lvl="1" indent="0">
              <a:buNone/>
            </a:pPr>
            <a:endParaRPr lang="en-US" sz="1400" dirty="0"/>
          </a:p>
          <a:p>
            <a:pPr marL="457063" lvl="1" indent="0">
              <a:buNone/>
            </a:pPr>
            <a:r>
              <a:rPr lang="en-US" sz="1600" dirty="0"/>
              <a:t>https://github.com/docker/labs/blob/master/windows/windows-containers/Setup.md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7579" y="1923803"/>
            <a:ext cx="184731" cy="1182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45777771"/>
              </p:ext>
            </p:extLst>
          </p:nvPr>
        </p:nvGraphicFramePr>
        <p:xfrm>
          <a:off x="837982" y="4037647"/>
          <a:ext cx="10669208" cy="230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455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17063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There are two types of container formats supported on the Microsoft Windows platform: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Hyper-V Containers - Containers with a dedicated kernel and stronger isolation from other containers.</a:t>
            </a:r>
          </a:p>
          <a:p>
            <a:pPr lvl="0"/>
            <a:r>
              <a:rPr lang="en-US" dirty="0"/>
              <a:t>Windows Server Containers - application isolation using process and namespace isolation, and a shared kernel with the container host.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13555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ASP.NET MVC,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/>
              <a:t>.NET Framework 4.7.1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385229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Create a security group to hold machines.</a:t>
            </a:r>
          </a:p>
          <a:p>
            <a:r>
              <a:rPr lang="en-US" dirty="0"/>
              <a:t>Crate service account which can retrieve passwords on the machine specified (security group).</a:t>
            </a:r>
          </a:p>
          <a:p>
            <a:r>
              <a:rPr lang="en-US" dirty="0"/>
              <a:t>Run container using the service 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authentication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60897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8414284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MrCooper_PRESENTATION_NEW">
  <a:themeElements>
    <a:clrScheme name="Mr Cooper Colors">
      <a:dk1>
        <a:srgbClr val="00B4D2"/>
      </a:dk1>
      <a:lt1>
        <a:srgbClr val="FFFFFF"/>
      </a:lt1>
      <a:dk2>
        <a:srgbClr val="004261"/>
      </a:dk2>
      <a:lt2>
        <a:srgbClr val="FFFFFF"/>
      </a:lt2>
      <a:accent1>
        <a:srgbClr val="53565A"/>
      </a:accent1>
      <a:accent2>
        <a:srgbClr val="888B8D"/>
      </a:accent2>
      <a:accent3>
        <a:srgbClr val="FF8F1C"/>
      </a:accent3>
      <a:accent4>
        <a:srgbClr val="E4002B"/>
      </a:accent4>
      <a:accent5>
        <a:srgbClr val="00AB84"/>
      </a:accent5>
      <a:accent6>
        <a:srgbClr val="B0008E"/>
      </a:accent6>
      <a:hlink>
        <a:srgbClr val="00B4D2"/>
      </a:hlink>
      <a:folHlink>
        <a:srgbClr val="FF80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ooper_presentation_template - final" id="{327F4F62-E22A-4E9F-B852-07CDAC64C623}" vid="{8F76A919-46E4-4235-89DD-4E032E984035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17500" b="1" i="0" u="none" strike="noStrike" cap="all" spc="525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6267BDC092EB4489FBF4CA1503D578" ma:contentTypeVersion="6" ma:contentTypeDescription="Create a new document." ma:contentTypeScope="" ma:versionID="98cd9d25a9be38f4241acf3804011239">
  <xsd:schema xmlns:xsd="http://www.w3.org/2001/XMLSchema" xmlns:xs="http://www.w3.org/2001/XMLSchema" xmlns:p="http://schemas.microsoft.com/office/2006/metadata/properties" xmlns:ns2="408c36b6-0318-410e-af21-94a91ba4a872" xmlns:ns3="5a56c1ce-266b-4241-ad6e-da11d2d4deb0" targetNamespace="http://schemas.microsoft.com/office/2006/metadata/properties" ma:root="true" ma:fieldsID="1780b6ab19440e5559ad2d2341a4aa22" ns2:_="" ns3:_="">
    <xsd:import namespace="408c36b6-0318-410e-af21-94a91ba4a872"/>
    <xsd:import namespace="5a56c1ce-266b-4241-ad6e-da11d2d4deb0"/>
    <xsd:element name="properties">
      <xsd:complexType>
        <xsd:sequence>
          <xsd:element name="documentManagement">
            <xsd:complexType>
              <xsd:all>
                <xsd:element ref="ns2:UnilyIsFeaturedDocument" minOccurs="0"/>
                <xsd:element ref="ns2:UnilyIsTemplate" minOccurs="0"/>
                <xsd:element ref="ns2:l0f7e19ec1594d27a99d490bfb20658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c36b6-0318-410e-af21-94a91ba4a872" elementFormDefault="qualified">
    <xsd:import namespace="http://schemas.microsoft.com/office/2006/documentManagement/types"/>
    <xsd:import namespace="http://schemas.microsoft.com/office/infopath/2007/PartnerControls"/>
    <xsd:element name="UnilyIsFeaturedDocument" ma:index="8" nillable="true" ma:displayName="Is Featured Document" ma:internalName="UnilyIsFeaturedDocument">
      <xsd:simpleType>
        <xsd:restriction base="dms:Boolean"/>
      </xsd:simpleType>
    </xsd:element>
    <xsd:element name="UnilyIsTemplate" ma:index="9" nillable="true" ma:displayName="Is Template" ma:internalName="UnilyIsTemplate">
      <xsd:simpleType>
        <xsd:restriction base="dms:Boolean"/>
      </xsd:simpleType>
    </xsd:element>
    <xsd:element name="l0f7e19ec1594d27a99d490bfb206580" ma:index="10" nillable="true" ma:taxonomy="true" ma:internalName="l0f7e19ec1594d27a99d490bfb206580" ma:taxonomyFieldName="UnilyDocumentCategory" ma:displayName="Document Category" ma:fieldId="{50f7e19e-c159-4d27-a99d-490bfb206580}" ma:taxonomyMulti="true" ma:sspId="142e3b12-d414-4eb8-8b4d-00ed1924443c" ma:termSetId="fa3c15ee-f456-4c9e-9334-cc81bec422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description="" ma:hidden="true" ma:list="{5cc9b814-9676-426f-b18a-6dbdd0862e49}" ma:internalName="TaxCatchAll" ma:showField="CatchAllData" ma:web="408c36b6-0318-410e-af21-94a91ba4a8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description="" ma:hidden="true" ma:list="{5cc9b814-9676-426f-b18a-6dbdd0862e49}" ma:internalName="TaxCatchAllLabel" ma:readOnly="true" ma:showField="CatchAllDataLabel" ma:web="408c36b6-0318-410e-af21-94a91ba4a8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6c1ce-266b-4241-ad6e-da11d2d4de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0f7e19ec1594d27a99d490bfb206580 xmlns="408c36b6-0318-410e-af21-94a91ba4a8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46040647-617f-47c3-982a-9fde6022b150</TermId>
        </TermInfo>
        <TermInfo xmlns="http://schemas.microsoft.com/office/infopath/2007/PartnerControls">
          <TermName xmlns="http://schemas.microsoft.com/office/infopath/2007/PartnerControls">brand pantry</TermName>
          <TermId xmlns="http://schemas.microsoft.com/office/infopath/2007/PartnerControls">19fb909d-09c6-4c73-b71b-e1c9ecd3d01e</TermId>
        </TermInfo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e5957296-3621-46bb-8290-04e3e67c64ed</TermId>
        </TermInfo>
      </Terms>
    </l0f7e19ec1594d27a99d490bfb206580>
    <TaxCatchAll xmlns="408c36b6-0318-410e-af21-94a91ba4a872">
      <Value>123</Value>
      <Value>122</Value>
      <Value>121</Value>
    </TaxCatchAll>
    <UnilyIsTemplate xmlns="408c36b6-0318-410e-af21-94a91ba4a872">false</UnilyIsTemplate>
    <UnilyIsFeaturedDocument xmlns="408c36b6-0318-410e-af21-94a91ba4a872">false</UnilyIsFeaturedDocument>
    <SharedWithUsers xmlns="408c36b6-0318-410e-af21-94a91ba4a872">
      <UserInfo>
        <DisplayName>Stephen Stanton</DisplayName>
        <AccountId>158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670500C-8FE5-47E1-B3B6-528DB7AD41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3A577-A54D-45C4-8AA3-4AA859AD71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c36b6-0318-410e-af21-94a91ba4a872"/>
    <ds:schemaRef ds:uri="5a56c1ce-266b-4241-ad6e-da11d2d4de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DF528D-9A71-4501-8F7F-42A998CFC5F4}">
  <ds:schemaRefs>
    <ds:schemaRef ds:uri="http://purl.org/dc/dcmitype/"/>
    <ds:schemaRef ds:uri="5a56c1ce-266b-4241-ad6e-da11d2d4deb0"/>
    <ds:schemaRef ds:uri="http://purl.org/dc/elements/1.1/"/>
    <ds:schemaRef ds:uri="http://schemas.microsoft.com/office/2006/metadata/properties"/>
    <ds:schemaRef ds:uri="408c36b6-0318-410e-af21-94a91ba4a87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demo-win-container</Template>
  <TotalTime>380</TotalTime>
  <Words>241</Words>
  <Application>Microsoft Office PowerPoint</Application>
  <PresentationFormat>Custom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Brandon Grotesque Bold</vt:lpstr>
      <vt:lpstr>Georgia</vt:lpstr>
      <vt:lpstr>Georgia Bold</vt:lpstr>
      <vt:lpstr>Helvetica</vt:lpstr>
      <vt:lpstr>Lucida Grande</vt:lpstr>
      <vt:lpstr>Segoe UI Normal</vt:lpstr>
      <vt:lpstr>Sentinel Semibold</vt:lpstr>
      <vt:lpstr>MrCooper_PRESENTATION_NEW</vt:lpstr>
      <vt:lpstr>Docker for Windows</vt:lpstr>
      <vt:lpstr>Goal</vt:lpstr>
      <vt:lpstr>PowerPoint Presentation</vt:lpstr>
      <vt:lpstr>Install</vt:lpstr>
      <vt:lpstr>Hello World</vt:lpstr>
      <vt:lpstr>Container process</vt:lpstr>
      <vt:lpstr>Application</vt:lpstr>
      <vt:lpstr>Windows authentication</vt:lpstr>
      <vt:lpstr>QA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Windows</dc:title>
  <dc:creator>Priyakant Patel</dc:creator>
  <cp:lastModifiedBy>Priyakant Patel</cp:lastModifiedBy>
  <cp:revision>29</cp:revision>
  <dcterms:created xsi:type="dcterms:W3CDTF">2018-08-02T16:10:14Z</dcterms:created>
  <dcterms:modified xsi:type="dcterms:W3CDTF">2018-08-03T15:17:06Z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0x010100526267BDC092EB4489FBF4CA1503D578</vt:lpwstr>
  </property>
  <property fmtid="{D5CDD505-2E9C-101B-9397-08002B2CF9AE}" pid="3" name="UnilyDocumentCategory">
    <vt:lpwstr>122;#brand|46040647-617f-47c3-982a-9fde6022b150;#121;#brand pantry|19fb909d-09c6-4c73-b71b-e1c9ecd3d01e;#123;#marketing|e5957296-3621-46bb-8290-04e3e67c64ed</vt:lpwstr>
  </property>
</Properties>
</file>