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Glacial Indifference" pitchFamily="50" charset="0"/>
      <p:regular r:id="rId18"/>
      <p:bold r:id="rId19"/>
      <p:italic r:id="rId20"/>
    </p:embeddedFont>
    <p:embeddedFont>
      <p:font typeface="Glacial Indifference Bol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1" d="100"/>
          <a:sy n="51" d="100"/>
        </p:scale>
        <p:origin x="758"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12740"/>
        </a:solidFill>
        <a:effectLst/>
      </p:bgPr>
    </p:bg>
    <p:spTree>
      <p:nvGrpSpPr>
        <p:cNvPr id="1" name=""/>
        <p:cNvGrpSpPr/>
        <p:nvPr/>
      </p:nvGrpSpPr>
      <p:grpSpPr>
        <a:xfrm>
          <a:off x="0" y="0"/>
          <a:ext cx="0" cy="0"/>
          <a:chOff x="0" y="0"/>
          <a:chExt cx="0" cy="0"/>
        </a:xfrm>
      </p:grpSpPr>
      <p:grpSp>
        <p:nvGrpSpPr>
          <p:cNvPr id="2" name="Group 2"/>
          <p:cNvGrpSpPr/>
          <p:nvPr/>
        </p:nvGrpSpPr>
        <p:grpSpPr>
          <a:xfrm>
            <a:off x="-561551" y="7477898"/>
            <a:ext cx="7014173" cy="6061673"/>
            <a:chOff x="0" y="0"/>
            <a:chExt cx="9352231" cy="8082231"/>
          </a:xfrm>
        </p:grpSpPr>
        <p:grpSp>
          <p:nvGrpSpPr>
            <p:cNvPr id="3" name="Group 3"/>
            <p:cNvGrpSpPr>
              <a:grpSpLocks noChangeAspect="1"/>
            </p:cNvGrpSpPr>
            <p:nvPr/>
          </p:nvGrpSpPr>
          <p:grpSpPr>
            <a:xfrm rot="-2700000">
              <a:off x="1183615" y="1183615"/>
              <a:ext cx="5715000" cy="5715000"/>
              <a:chOff x="0" y="0"/>
              <a:chExt cx="2653030" cy="2653030"/>
            </a:xfrm>
          </p:grpSpPr>
          <p:sp>
            <p:nvSpPr>
              <p:cNvPr id="4" name="Freeform 4"/>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5DCAD1"/>
              </a:solidFill>
            </p:spPr>
          </p:sp>
        </p:grpSp>
        <p:grpSp>
          <p:nvGrpSpPr>
            <p:cNvPr id="5" name="Group 5"/>
            <p:cNvGrpSpPr/>
            <p:nvPr/>
          </p:nvGrpSpPr>
          <p:grpSpPr>
            <a:xfrm rot="-2700000">
              <a:off x="2453615" y="1183615"/>
              <a:ext cx="5715000" cy="5715000"/>
              <a:chOff x="0" y="0"/>
              <a:chExt cx="1913890" cy="1913890"/>
            </a:xfrm>
          </p:grpSpPr>
          <p:sp>
            <p:nvSpPr>
              <p:cNvPr id="6" name="Freeform 6"/>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3CD74"/>
              </a:solidFill>
            </p:spPr>
          </p:sp>
        </p:grpSp>
      </p:grpSp>
      <p:grpSp>
        <p:nvGrpSpPr>
          <p:cNvPr id="7" name="Group 7"/>
          <p:cNvGrpSpPr/>
          <p:nvPr/>
        </p:nvGrpSpPr>
        <p:grpSpPr>
          <a:xfrm>
            <a:off x="15366900" y="7632979"/>
            <a:ext cx="4573115" cy="3952102"/>
            <a:chOff x="0" y="0"/>
            <a:chExt cx="6097487" cy="5269470"/>
          </a:xfrm>
        </p:grpSpPr>
        <p:grpSp>
          <p:nvGrpSpPr>
            <p:cNvPr id="8" name="Group 8"/>
            <p:cNvGrpSpPr>
              <a:grpSpLocks noChangeAspect="1"/>
            </p:cNvGrpSpPr>
            <p:nvPr/>
          </p:nvGrpSpPr>
          <p:grpSpPr>
            <a:xfrm rot="-2700000">
              <a:off x="771696" y="771696"/>
              <a:ext cx="3726078" cy="3726078"/>
              <a:chOff x="0" y="0"/>
              <a:chExt cx="2653030" cy="2653030"/>
            </a:xfrm>
          </p:grpSpPr>
          <p:sp>
            <p:nvSpPr>
              <p:cNvPr id="9" name="Freeform 9"/>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5DCAD1"/>
              </a:solidFill>
            </p:spPr>
          </p:sp>
        </p:grpSp>
        <p:grpSp>
          <p:nvGrpSpPr>
            <p:cNvPr id="10" name="Group 10"/>
            <p:cNvGrpSpPr/>
            <p:nvPr/>
          </p:nvGrpSpPr>
          <p:grpSpPr>
            <a:xfrm rot="-2700000">
              <a:off x="1599713" y="771696"/>
              <a:ext cx="3726078" cy="3726078"/>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3CD74"/>
              </a:solidFill>
            </p:spPr>
          </p:sp>
        </p:grpSp>
      </p:grpSp>
      <p:grpSp>
        <p:nvGrpSpPr>
          <p:cNvPr id="12" name="Group 12"/>
          <p:cNvGrpSpPr/>
          <p:nvPr/>
        </p:nvGrpSpPr>
        <p:grpSpPr>
          <a:xfrm>
            <a:off x="-561551" y="0"/>
            <a:ext cx="19152114" cy="2680604"/>
            <a:chOff x="0" y="0"/>
            <a:chExt cx="5044178" cy="706003"/>
          </a:xfrm>
        </p:grpSpPr>
        <p:sp>
          <p:nvSpPr>
            <p:cNvPr id="13" name="Freeform 13"/>
            <p:cNvSpPr/>
            <p:nvPr/>
          </p:nvSpPr>
          <p:spPr>
            <a:xfrm>
              <a:off x="0" y="0"/>
              <a:ext cx="5044178" cy="706003"/>
            </a:xfrm>
            <a:custGeom>
              <a:avLst/>
              <a:gdLst/>
              <a:ahLst/>
              <a:cxnLst/>
              <a:rect l="l" t="t" r="r" b="b"/>
              <a:pathLst>
                <a:path w="5044178" h="706003">
                  <a:moveTo>
                    <a:pt x="20616" y="0"/>
                  </a:moveTo>
                  <a:lnTo>
                    <a:pt x="5023562" y="0"/>
                  </a:lnTo>
                  <a:cubicBezTo>
                    <a:pt x="5034948" y="0"/>
                    <a:pt x="5044178" y="9230"/>
                    <a:pt x="5044178" y="20616"/>
                  </a:cubicBezTo>
                  <a:lnTo>
                    <a:pt x="5044178" y="685387"/>
                  </a:lnTo>
                  <a:cubicBezTo>
                    <a:pt x="5044178" y="696773"/>
                    <a:pt x="5034948" y="706003"/>
                    <a:pt x="5023562" y="706003"/>
                  </a:cubicBezTo>
                  <a:lnTo>
                    <a:pt x="20616" y="706003"/>
                  </a:lnTo>
                  <a:cubicBezTo>
                    <a:pt x="9230" y="706003"/>
                    <a:pt x="0" y="696773"/>
                    <a:pt x="0" y="685387"/>
                  </a:cubicBezTo>
                  <a:lnTo>
                    <a:pt x="0" y="20616"/>
                  </a:lnTo>
                  <a:cubicBezTo>
                    <a:pt x="0" y="9230"/>
                    <a:pt x="9230" y="0"/>
                    <a:pt x="20616" y="0"/>
                  </a:cubicBezTo>
                  <a:close/>
                </a:path>
              </a:pathLst>
            </a:custGeom>
            <a:solidFill>
              <a:srgbClr val="112740"/>
            </a:solidFill>
          </p:spPr>
        </p:sp>
        <p:sp>
          <p:nvSpPr>
            <p:cNvPr id="14" name="TextBox 1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pic>
        <p:nvPicPr>
          <p:cNvPr id="15" name="Picture 15"/>
          <p:cNvPicPr>
            <a:picLocks noChangeAspect="1"/>
          </p:cNvPicPr>
          <p:nvPr/>
        </p:nvPicPr>
        <p:blipFill>
          <a:blip r:embed="rId2"/>
          <a:srcRect/>
          <a:stretch>
            <a:fillRect/>
          </a:stretch>
        </p:blipFill>
        <p:spPr>
          <a:xfrm>
            <a:off x="2480290" y="111787"/>
            <a:ext cx="1584569" cy="2337410"/>
          </a:xfrm>
          <a:prstGeom prst="rect">
            <a:avLst/>
          </a:prstGeom>
        </p:spPr>
      </p:pic>
      <p:pic>
        <p:nvPicPr>
          <p:cNvPr id="16" name="Picture 16"/>
          <p:cNvPicPr>
            <a:picLocks noChangeAspect="1"/>
          </p:cNvPicPr>
          <p:nvPr/>
        </p:nvPicPr>
        <p:blipFill>
          <a:blip r:embed="rId3"/>
          <a:srcRect/>
          <a:stretch>
            <a:fillRect/>
          </a:stretch>
        </p:blipFill>
        <p:spPr>
          <a:xfrm>
            <a:off x="239704" y="111787"/>
            <a:ext cx="1791975" cy="1792722"/>
          </a:xfrm>
          <a:prstGeom prst="rect">
            <a:avLst/>
          </a:prstGeom>
        </p:spPr>
      </p:pic>
      <p:pic>
        <p:nvPicPr>
          <p:cNvPr id="17" name="Picture 17"/>
          <p:cNvPicPr>
            <a:picLocks noChangeAspect="1"/>
          </p:cNvPicPr>
          <p:nvPr/>
        </p:nvPicPr>
        <p:blipFill>
          <a:blip r:embed="rId4"/>
          <a:srcRect/>
          <a:stretch>
            <a:fillRect/>
          </a:stretch>
        </p:blipFill>
        <p:spPr>
          <a:xfrm>
            <a:off x="10273074" y="294346"/>
            <a:ext cx="7648275" cy="1610163"/>
          </a:xfrm>
          <a:prstGeom prst="rect">
            <a:avLst/>
          </a:prstGeom>
        </p:spPr>
      </p:pic>
      <p:sp>
        <p:nvSpPr>
          <p:cNvPr id="18" name="TextBox 18"/>
          <p:cNvSpPr txBox="1"/>
          <p:nvPr/>
        </p:nvSpPr>
        <p:spPr>
          <a:xfrm rot="5400000">
            <a:off x="15778024" y="5221764"/>
            <a:ext cx="4286649" cy="535781"/>
          </a:xfrm>
          <a:prstGeom prst="rect">
            <a:avLst/>
          </a:prstGeom>
        </p:spPr>
        <p:txBody>
          <a:bodyPr lIns="0" tIns="0" rIns="0" bIns="0" rtlCol="0" anchor="t">
            <a:spAutoFit/>
          </a:bodyPr>
          <a:lstStyle/>
          <a:p>
            <a:pPr>
              <a:lnSpc>
                <a:spcPts val="4320"/>
              </a:lnSpc>
            </a:pPr>
            <a:r>
              <a:rPr lang="en-US" sz="3600">
                <a:solidFill>
                  <a:srgbClr val="5DCAD1"/>
                </a:solidFill>
                <a:latin typeface="Glacial Indifference"/>
              </a:rPr>
              <a:t>12 Januari 2023</a:t>
            </a:r>
          </a:p>
        </p:txBody>
      </p:sp>
      <p:sp>
        <p:nvSpPr>
          <p:cNvPr id="19" name="TextBox 19"/>
          <p:cNvSpPr txBox="1"/>
          <p:nvPr/>
        </p:nvSpPr>
        <p:spPr>
          <a:xfrm>
            <a:off x="800239" y="4065141"/>
            <a:ext cx="16006884" cy="2214276"/>
          </a:xfrm>
          <a:prstGeom prst="rect">
            <a:avLst/>
          </a:prstGeom>
        </p:spPr>
        <p:txBody>
          <a:bodyPr lIns="0" tIns="0" rIns="0" bIns="0" rtlCol="0" anchor="t">
            <a:spAutoFit/>
          </a:bodyPr>
          <a:lstStyle/>
          <a:p>
            <a:pPr algn="ctr">
              <a:lnSpc>
                <a:spcPts val="4301"/>
              </a:lnSpc>
            </a:pPr>
            <a:r>
              <a:rPr lang="en-US" sz="4301" spc="430">
                <a:solidFill>
                  <a:srgbClr val="F3CD74"/>
                </a:solidFill>
                <a:latin typeface="Glacial Indifference Bold"/>
              </a:rPr>
              <a:t>PENGEMBANGAN PHOTO GALLERY APP MENGGUNAKAN REACT JS DAN REST API DENGAN MEMANFAATKAN NETLIFY UNTUK DEPLOYMENT TO PRODUCTION</a:t>
            </a:r>
          </a:p>
        </p:txBody>
      </p:sp>
      <p:grpSp>
        <p:nvGrpSpPr>
          <p:cNvPr id="20" name="Group 20"/>
          <p:cNvGrpSpPr/>
          <p:nvPr/>
        </p:nvGrpSpPr>
        <p:grpSpPr>
          <a:xfrm>
            <a:off x="5473713" y="7301652"/>
            <a:ext cx="10927135" cy="1106736"/>
            <a:chOff x="0" y="0"/>
            <a:chExt cx="14569514" cy="1475647"/>
          </a:xfrm>
        </p:grpSpPr>
        <p:sp>
          <p:nvSpPr>
            <p:cNvPr id="21" name="TextBox 21"/>
            <p:cNvSpPr txBox="1"/>
            <p:nvPr/>
          </p:nvSpPr>
          <p:spPr>
            <a:xfrm>
              <a:off x="0" y="-66675"/>
              <a:ext cx="14569514" cy="784146"/>
            </a:xfrm>
            <a:prstGeom prst="rect">
              <a:avLst/>
            </a:prstGeom>
          </p:spPr>
          <p:txBody>
            <a:bodyPr lIns="0" tIns="0" rIns="0" bIns="0" rtlCol="0" anchor="t">
              <a:spAutoFit/>
            </a:bodyPr>
            <a:lstStyle/>
            <a:p>
              <a:pPr>
                <a:lnSpc>
                  <a:spcPts val="5040"/>
                </a:lnSpc>
              </a:pPr>
              <a:r>
                <a:rPr lang="en-US" sz="3600">
                  <a:solidFill>
                    <a:srgbClr val="5DCAD1"/>
                  </a:solidFill>
                  <a:latin typeface="Glacial Indifference"/>
                </a:rPr>
                <a:t>Deo Andrianto Iskandar - A11.2020.12699</a:t>
              </a:r>
            </a:p>
          </p:txBody>
        </p:sp>
        <p:sp>
          <p:nvSpPr>
            <p:cNvPr id="22" name="TextBox 22"/>
            <p:cNvSpPr txBox="1"/>
            <p:nvPr/>
          </p:nvSpPr>
          <p:spPr>
            <a:xfrm>
              <a:off x="0" y="691502"/>
              <a:ext cx="14569514" cy="784146"/>
            </a:xfrm>
            <a:prstGeom prst="rect">
              <a:avLst/>
            </a:prstGeom>
          </p:spPr>
          <p:txBody>
            <a:bodyPr lIns="0" tIns="0" rIns="0" bIns="0" rtlCol="0" anchor="t">
              <a:spAutoFit/>
            </a:bodyPr>
            <a:lstStyle/>
            <a:p>
              <a:pPr>
                <a:lnSpc>
                  <a:spcPts val="5040"/>
                </a:lnSpc>
              </a:pPr>
              <a:r>
                <a:rPr lang="en-US" sz="3600">
                  <a:solidFill>
                    <a:srgbClr val="5DCAD1"/>
                  </a:solidFill>
                  <a:latin typeface="Glacial Indifference"/>
                </a:rPr>
                <a:t>Dosen Pembimbing: Cahaya Jatmoko M.Kom</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C2143"/>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13551" y="1902361"/>
            <a:ext cx="8170464" cy="3783095"/>
          </a:xfrm>
          <a:prstGeom prst="rect">
            <a:avLst/>
          </a:prstGeom>
        </p:spPr>
      </p:pic>
      <p:pic>
        <p:nvPicPr>
          <p:cNvPr id="3" name="Picture 3"/>
          <p:cNvPicPr>
            <a:picLocks noChangeAspect="1"/>
          </p:cNvPicPr>
          <p:nvPr/>
        </p:nvPicPr>
        <p:blipFill>
          <a:blip r:embed="rId3"/>
          <a:srcRect/>
          <a:stretch>
            <a:fillRect/>
          </a:stretch>
        </p:blipFill>
        <p:spPr>
          <a:xfrm>
            <a:off x="9609245" y="1902361"/>
            <a:ext cx="8115690" cy="3783095"/>
          </a:xfrm>
          <a:prstGeom prst="rect">
            <a:avLst/>
          </a:prstGeom>
        </p:spPr>
      </p:pic>
      <p:pic>
        <p:nvPicPr>
          <p:cNvPr id="4" name="Picture 4"/>
          <p:cNvPicPr>
            <a:picLocks noChangeAspect="1"/>
          </p:cNvPicPr>
          <p:nvPr/>
        </p:nvPicPr>
        <p:blipFill>
          <a:blip r:embed="rId4"/>
          <a:srcRect/>
          <a:stretch>
            <a:fillRect/>
          </a:stretch>
        </p:blipFill>
        <p:spPr>
          <a:xfrm>
            <a:off x="2001601" y="6181288"/>
            <a:ext cx="4994365" cy="4105712"/>
          </a:xfrm>
          <a:prstGeom prst="rect">
            <a:avLst/>
          </a:prstGeom>
        </p:spPr>
      </p:pic>
      <p:pic>
        <p:nvPicPr>
          <p:cNvPr id="5" name="Picture 5"/>
          <p:cNvPicPr>
            <a:picLocks noChangeAspect="1"/>
          </p:cNvPicPr>
          <p:nvPr/>
        </p:nvPicPr>
        <p:blipFill>
          <a:blip r:embed="rId5"/>
          <a:srcRect/>
          <a:stretch>
            <a:fillRect/>
          </a:stretch>
        </p:blipFill>
        <p:spPr>
          <a:xfrm>
            <a:off x="11038047" y="6181288"/>
            <a:ext cx="5258086" cy="4185775"/>
          </a:xfrm>
          <a:prstGeom prst="rect">
            <a:avLst/>
          </a:prstGeom>
        </p:spPr>
      </p:pic>
      <p:sp>
        <p:nvSpPr>
          <p:cNvPr id="6" name="TextBox 6"/>
          <p:cNvSpPr txBox="1"/>
          <p:nvPr/>
        </p:nvSpPr>
        <p:spPr>
          <a:xfrm>
            <a:off x="5629455" y="736595"/>
            <a:ext cx="12379835" cy="669934"/>
          </a:xfrm>
          <a:prstGeom prst="rect">
            <a:avLst/>
          </a:prstGeom>
        </p:spPr>
        <p:txBody>
          <a:bodyPr lIns="0" tIns="0" rIns="0" bIns="0" rtlCol="0" anchor="t">
            <a:spAutoFit/>
          </a:bodyPr>
          <a:lstStyle/>
          <a:p>
            <a:pPr>
              <a:lnSpc>
                <a:spcPts val="5000"/>
              </a:lnSpc>
            </a:pPr>
            <a:r>
              <a:rPr lang="en-US" sz="5000" spc="500">
                <a:solidFill>
                  <a:srgbClr val="F3CD74"/>
                </a:solidFill>
                <a:latin typeface="Glacial Indifference Bold"/>
              </a:rPr>
              <a:t>HASIL DEPLOYMENT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C2143"/>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8992000" y="807529"/>
            <a:ext cx="10690909" cy="10690909"/>
            <a:chOff x="0" y="0"/>
            <a:chExt cx="2787650" cy="2787650"/>
          </a:xfrm>
        </p:grpSpPr>
        <p:sp>
          <p:nvSpPr>
            <p:cNvPr id="3" name="Freeform 3"/>
            <p:cNvSpPr/>
            <p:nvPr/>
          </p:nvSpPr>
          <p:spPr>
            <a:xfrm>
              <a:off x="0" y="0"/>
              <a:ext cx="2787650" cy="2787650"/>
            </a:xfrm>
            <a:custGeom>
              <a:avLst/>
              <a:gdLst/>
              <a:ahLst/>
              <a:cxnLst/>
              <a:rect l="l" t="t" r="r" b="b"/>
              <a:pathLst>
                <a:path w="2787650" h="2787650">
                  <a:moveTo>
                    <a:pt x="81280" y="1861820"/>
                  </a:moveTo>
                  <a:cubicBezTo>
                    <a:pt x="73660" y="1841500"/>
                    <a:pt x="67310" y="1819910"/>
                    <a:pt x="60960" y="1799590"/>
                  </a:cubicBezTo>
                  <a:lnTo>
                    <a:pt x="1800860" y="59690"/>
                  </a:lnTo>
                  <a:cubicBezTo>
                    <a:pt x="1821180" y="66040"/>
                    <a:pt x="1842770" y="72390"/>
                    <a:pt x="1863090" y="80010"/>
                  </a:cubicBezTo>
                  <a:lnTo>
                    <a:pt x="81280" y="1861820"/>
                  </a:lnTo>
                  <a:close/>
                  <a:moveTo>
                    <a:pt x="1597660" y="15240"/>
                  </a:moveTo>
                  <a:cubicBezTo>
                    <a:pt x="1573530" y="11430"/>
                    <a:pt x="1548130" y="8890"/>
                    <a:pt x="1524000" y="6350"/>
                  </a:cubicBezTo>
                  <a:lnTo>
                    <a:pt x="6350" y="1524000"/>
                  </a:lnTo>
                  <a:cubicBezTo>
                    <a:pt x="8890" y="1548130"/>
                    <a:pt x="11430" y="1573530"/>
                    <a:pt x="15240" y="1597660"/>
                  </a:cubicBezTo>
                  <a:lnTo>
                    <a:pt x="1597660" y="15240"/>
                  </a:lnTo>
                  <a:close/>
                  <a:moveTo>
                    <a:pt x="2189480" y="248920"/>
                  </a:moveTo>
                  <a:cubicBezTo>
                    <a:pt x="2172970" y="237490"/>
                    <a:pt x="2156460" y="226060"/>
                    <a:pt x="2139950" y="215900"/>
                  </a:cubicBezTo>
                  <a:lnTo>
                    <a:pt x="215900" y="2139950"/>
                  </a:lnTo>
                  <a:cubicBezTo>
                    <a:pt x="226060" y="2156460"/>
                    <a:pt x="237490" y="2172970"/>
                    <a:pt x="248920" y="2189480"/>
                  </a:cubicBezTo>
                  <a:lnTo>
                    <a:pt x="2189480" y="248920"/>
                  </a:lnTo>
                  <a:close/>
                  <a:moveTo>
                    <a:pt x="1979930" y="128270"/>
                  </a:moveTo>
                  <a:cubicBezTo>
                    <a:pt x="1960880" y="119380"/>
                    <a:pt x="1941830" y="110490"/>
                    <a:pt x="1922780" y="102870"/>
                  </a:cubicBezTo>
                  <a:lnTo>
                    <a:pt x="104140" y="1921510"/>
                  </a:lnTo>
                  <a:cubicBezTo>
                    <a:pt x="111760" y="1940560"/>
                    <a:pt x="120650" y="1959610"/>
                    <a:pt x="129540" y="1978660"/>
                  </a:cubicBezTo>
                  <a:lnTo>
                    <a:pt x="1979930" y="128270"/>
                  </a:lnTo>
                  <a:close/>
                  <a:moveTo>
                    <a:pt x="2087880" y="185420"/>
                  </a:moveTo>
                  <a:cubicBezTo>
                    <a:pt x="2070100" y="175260"/>
                    <a:pt x="2052320" y="165100"/>
                    <a:pt x="2034540" y="156210"/>
                  </a:cubicBezTo>
                  <a:lnTo>
                    <a:pt x="154940" y="2035810"/>
                  </a:lnTo>
                  <a:cubicBezTo>
                    <a:pt x="163830" y="2053590"/>
                    <a:pt x="173990" y="2071370"/>
                    <a:pt x="184150" y="2089150"/>
                  </a:cubicBezTo>
                  <a:lnTo>
                    <a:pt x="2087880" y="185420"/>
                  </a:lnTo>
                  <a:close/>
                  <a:moveTo>
                    <a:pt x="834390" y="116840"/>
                  </a:moveTo>
                  <a:cubicBezTo>
                    <a:pt x="774700" y="143510"/>
                    <a:pt x="716280" y="173990"/>
                    <a:pt x="660400" y="208280"/>
                  </a:cubicBezTo>
                  <a:lnTo>
                    <a:pt x="208280" y="660400"/>
                  </a:lnTo>
                  <a:cubicBezTo>
                    <a:pt x="172720" y="716280"/>
                    <a:pt x="142240" y="774700"/>
                    <a:pt x="116840" y="834390"/>
                  </a:cubicBezTo>
                  <a:lnTo>
                    <a:pt x="834390" y="116840"/>
                  </a:lnTo>
                  <a:close/>
                  <a:moveTo>
                    <a:pt x="1363980" y="0"/>
                  </a:moveTo>
                  <a:lnTo>
                    <a:pt x="0" y="1363980"/>
                  </a:lnTo>
                  <a:cubicBezTo>
                    <a:pt x="0" y="1391920"/>
                    <a:pt x="0" y="1418590"/>
                    <a:pt x="1270" y="1446530"/>
                  </a:cubicBezTo>
                  <a:lnTo>
                    <a:pt x="1445260" y="1270"/>
                  </a:lnTo>
                  <a:cubicBezTo>
                    <a:pt x="1418590" y="0"/>
                    <a:pt x="1390650" y="0"/>
                    <a:pt x="1363980" y="0"/>
                  </a:cubicBezTo>
                  <a:close/>
                  <a:moveTo>
                    <a:pt x="2787650" y="1386840"/>
                  </a:moveTo>
                  <a:lnTo>
                    <a:pt x="1386840" y="2787650"/>
                  </a:lnTo>
                  <a:cubicBezTo>
                    <a:pt x="1414780" y="2787650"/>
                    <a:pt x="1443990" y="2787650"/>
                    <a:pt x="1471930" y="2785110"/>
                  </a:cubicBezTo>
                  <a:lnTo>
                    <a:pt x="2785110" y="1471930"/>
                  </a:lnTo>
                  <a:cubicBezTo>
                    <a:pt x="2786380" y="1443990"/>
                    <a:pt x="2787650" y="1414780"/>
                    <a:pt x="2787650" y="1386840"/>
                  </a:cubicBezTo>
                  <a:close/>
                  <a:moveTo>
                    <a:pt x="2283460" y="321310"/>
                  </a:moveTo>
                  <a:cubicBezTo>
                    <a:pt x="2268220" y="308610"/>
                    <a:pt x="2252980" y="295910"/>
                    <a:pt x="2237740" y="284480"/>
                  </a:cubicBezTo>
                  <a:lnTo>
                    <a:pt x="284480" y="2237740"/>
                  </a:lnTo>
                  <a:cubicBezTo>
                    <a:pt x="295910" y="2252980"/>
                    <a:pt x="308610" y="2268220"/>
                    <a:pt x="321310" y="2283460"/>
                  </a:cubicBezTo>
                  <a:lnTo>
                    <a:pt x="2283460" y="321310"/>
                  </a:lnTo>
                  <a:close/>
                  <a:moveTo>
                    <a:pt x="1276350" y="5080"/>
                  </a:moveTo>
                  <a:cubicBezTo>
                    <a:pt x="1244600" y="7620"/>
                    <a:pt x="1214120" y="11430"/>
                    <a:pt x="1182370" y="16510"/>
                  </a:cubicBezTo>
                  <a:lnTo>
                    <a:pt x="16510" y="1182370"/>
                  </a:lnTo>
                  <a:cubicBezTo>
                    <a:pt x="11430" y="1214120"/>
                    <a:pt x="7620" y="1244600"/>
                    <a:pt x="5080" y="1276350"/>
                  </a:cubicBezTo>
                  <a:lnTo>
                    <a:pt x="1276350" y="5080"/>
                  </a:lnTo>
                  <a:close/>
                  <a:moveTo>
                    <a:pt x="1080770" y="35560"/>
                  </a:moveTo>
                  <a:cubicBezTo>
                    <a:pt x="1042670" y="44450"/>
                    <a:pt x="1004570" y="54610"/>
                    <a:pt x="966470" y="67310"/>
                  </a:cubicBezTo>
                  <a:lnTo>
                    <a:pt x="66040" y="966470"/>
                  </a:lnTo>
                  <a:cubicBezTo>
                    <a:pt x="54610" y="1004570"/>
                    <a:pt x="43180" y="1041400"/>
                    <a:pt x="34290" y="1080770"/>
                  </a:cubicBezTo>
                  <a:lnTo>
                    <a:pt x="1080770" y="35560"/>
                  </a:lnTo>
                  <a:close/>
                  <a:moveTo>
                    <a:pt x="1734820" y="41910"/>
                  </a:moveTo>
                  <a:cubicBezTo>
                    <a:pt x="1711960" y="36830"/>
                    <a:pt x="1690370" y="31750"/>
                    <a:pt x="1667510" y="26670"/>
                  </a:cubicBezTo>
                  <a:lnTo>
                    <a:pt x="26670" y="1667510"/>
                  </a:lnTo>
                  <a:cubicBezTo>
                    <a:pt x="31750" y="1690370"/>
                    <a:pt x="36830" y="1711960"/>
                    <a:pt x="41910" y="1734820"/>
                  </a:cubicBezTo>
                  <a:lnTo>
                    <a:pt x="1734820" y="41910"/>
                  </a:lnTo>
                  <a:close/>
                  <a:moveTo>
                    <a:pt x="2762250" y="1659890"/>
                  </a:moveTo>
                  <a:cubicBezTo>
                    <a:pt x="2768600" y="1626870"/>
                    <a:pt x="2773680" y="1595120"/>
                    <a:pt x="2777490" y="1562100"/>
                  </a:cubicBezTo>
                  <a:lnTo>
                    <a:pt x="1562100" y="2777490"/>
                  </a:lnTo>
                  <a:cubicBezTo>
                    <a:pt x="1595120" y="2773680"/>
                    <a:pt x="1628140" y="2768600"/>
                    <a:pt x="1659890" y="2762250"/>
                  </a:cubicBezTo>
                  <a:lnTo>
                    <a:pt x="2762250" y="1659890"/>
                  </a:lnTo>
                  <a:close/>
                  <a:moveTo>
                    <a:pt x="2785110" y="1306830"/>
                  </a:moveTo>
                  <a:cubicBezTo>
                    <a:pt x="2783840" y="1281430"/>
                    <a:pt x="2781300" y="1256030"/>
                    <a:pt x="2778760" y="1230630"/>
                  </a:cubicBezTo>
                  <a:lnTo>
                    <a:pt x="1230630" y="2777490"/>
                  </a:lnTo>
                  <a:cubicBezTo>
                    <a:pt x="1256030" y="2780030"/>
                    <a:pt x="1281430" y="2782570"/>
                    <a:pt x="1306830" y="2783840"/>
                  </a:cubicBezTo>
                  <a:lnTo>
                    <a:pt x="2785110" y="1306830"/>
                  </a:lnTo>
                  <a:close/>
                  <a:moveTo>
                    <a:pt x="2767330" y="1158240"/>
                  </a:moveTo>
                  <a:cubicBezTo>
                    <a:pt x="2763520" y="1135380"/>
                    <a:pt x="2758440" y="1112520"/>
                    <a:pt x="2753360" y="1089660"/>
                  </a:cubicBezTo>
                  <a:lnTo>
                    <a:pt x="1088390" y="2753360"/>
                  </a:lnTo>
                  <a:cubicBezTo>
                    <a:pt x="1111250" y="2758440"/>
                    <a:pt x="1134110" y="2763520"/>
                    <a:pt x="1156970" y="2767330"/>
                  </a:cubicBezTo>
                  <a:lnTo>
                    <a:pt x="2767330" y="1158240"/>
                  </a:lnTo>
                  <a:close/>
                  <a:moveTo>
                    <a:pt x="2369820" y="398780"/>
                  </a:moveTo>
                  <a:cubicBezTo>
                    <a:pt x="2355850" y="384810"/>
                    <a:pt x="2341880" y="372110"/>
                    <a:pt x="2327910" y="358140"/>
                  </a:cubicBezTo>
                  <a:lnTo>
                    <a:pt x="359410" y="2326640"/>
                  </a:lnTo>
                  <a:cubicBezTo>
                    <a:pt x="372110" y="2340610"/>
                    <a:pt x="386080" y="2354580"/>
                    <a:pt x="400050" y="2368550"/>
                  </a:cubicBezTo>
                  <a:lnTo>
                    <a:pt x="2369820" y="398780"/>
                  </a:lnTo>
                  <a:close/>
                  <a:moveTo>
                    <a:pt x="2451100" y="2301240"/>
                  </a:moveTo>
                  <a:cubicBezTo>
                    <a:pt x="2520950" y="2219960"/>
                    <a:pt x="2579370" y="2133600"/>
                    <a:pt x="2627630" y="2042160"/>
                  </a:cubicBezTo>
                  <a:lnTo>
                    <a:pt x="2042160" y="2627630"/>
                  </a:lnTo>
                  <a:cubicBezTo>
                    <a:pt x="2133600" y="2579370"/>
                    <a:pt x="2219960" y="2520950"/>
                    <a:pt x="2301240" y="2451100"/>
                  </a:cubicBezTo>
                  <a:lnTo>
                    <a:pt x="2451100" y="2301240"/>
                  </a:lnTo>
                  <a:close/>
                  <a:moveTo>
                    <a:pt x="2736850" y="1023620"/>
                  </a:moveTo>
                  <a:cubicBezTo>
                    <a:pt x="2730500" y="1002030"/>
                    <a:pt x="2724150" y="981710"/>
                    <a:pt x="2717800" y="960120"/>
                  </a:cubicBezTo>
                  <a:lnTo>
                    <a:pt x="960120" y="2717800"/>
                  </a:lnTo>
                  <a:cubicBezTo>
                    <a:pt x="981710" y="2724150"/>
                    <a:pt x="1002030" y="2730500"/>
                    <a:pt x="1023620" y="2736850"/>
                  </a:cubicBezTo>
                  <a:lnTo>
                    <a:pt x="2736850" y="1023620"/>
                  </a:lnTo>
                  <a:close/>
                  <a:moveTo>
                    <a:pt x="2696210" y="1892300"/>
                  </a:moveTo>
                  <a:cubicBezTo>
                    <a:pt x="2711450" y="1851660"/>
                    <a:pt x="2725420" y="1811020"/>
                    <a:pt x="2736850" y="1769110"/>
                  </a:cubicBezTo>
                  <a:lnTo>
                    <a:pt x="1769110" y="2736850"/>
                  </a:lnTo>
                  <a:cubicBezTo>
                    <a:pt x="1811020" y="2725420"/>
                    <a:pt x="1851660" y="2711450"/>
                    <a:pt x="1892300" y="2696210"/>
                  </a:cubicBezTo>
                  <a:lnTo>
                    <a:pt x="2696210" y="1892300"/>
                  </a:lnTo>
                  <a:close/>
                  <a:moveTo>
                    <a:pt x="2523490" y="576580"/>
                  </a:moveTo>
                  <a:cubicBezTo>
                    <a:pt x="2512060" y="561340"/>
                    <a:pt x="2500630" y="544830"/>
                    <a:pt x="2487930" y="529590"/>
                  </a:cubicBezTo>
                  <a:lnTo>
                    <a:pt x="529590" y="2486660"/>
                  </a:lnTo>
                  <a:cubicBezTo>
                    <a:pt x="544830" y="2499360"/>
                    <a:pt x="561340" y="2510790"/>
                    <a:pt x="576580" y="2522220"/>
                  </a:cubicBezTo>
                  <a:lnTo>
                    <a:pt x="2523490" y="576580"/>
                  </a:lnTo>
                  <a:close/>
                  <a:moveTo>
                    <a:pt x="2696210" y="899160"/>
                  </a:moveTo>
                  <a:cubicBezTo>
                    <a:pt x="2688590" y="878840"/>
                    <a:pt x="2680970" y="859790"/>
                    <a:pt x="2672080" y="840740"/>
                  </a:cubicBezTo>
                  <a:lnTo>
                    <a:pt x="839470" y="2673350"/>
                  </a:lnTo>
                  <a:cubicBezTo>
                    <a:pt x="858520" y="2682240"/>
                    <a:pt x="878840" y="2689860"/>
                    <a:pt x="897890" y="2697480"/>
                  </a:cubicBezTo>
                  <a:lnTo>
                    <a:pt x="2696210" y="899160"/>
                  </a:lnTo>
                  <a:close/>
                  <a:moveTo>
                    <a:pt x="2449830" y="483870"/>
                  </a:moveTo>
                  <a:cubicBezTo>
                    <a:pt x="2437130" y="468630"/>
                    <a:pt x="2424430" y="454660"/>
                    <a:pt x="2410460" y="440690"/>
                  </a:cubicBezTo>
                  <a:lnTo>
                    <a:pt x="440690" y="2410460"/>
                  </a:lnTo>
                  <a:cubicBezTo>
                    <a:pt x="454660" y="2424430"/>
                    <a:pt x="469900" y="2437130"/>
                    <a:pt x="483870" y="2449830"/>
                  </a:cubicBezTo>
                  <a:lnTo>
                    <a:pt x="2449830" y="483870"/>
                  </a:lnTo>
                  <a:close/>
                  <a:moveTo>
                    <a:pt x="2588260" y="675640"/>
                  </a:moveTo>
                  <a:cubicBezTo>
                    <a:pt x="2578100" y="659130"/>
                    <a:pt x="2567940" y="641350"/>
                    <a:pt x="2556510" y="624840"/>
                  </a:cubicBezTo>
                  <a:lnTo>
                    <a:pt x="624840" y="2556510"/>
                  </a:lnTo>
                  <a:cubicBezTo>
                    <a:pt x="641350" y="2567940"/>
                    <a:pt x="657860" y="2578100"/>
                    <a:pt x="675640" y="2588260"/>
                  </a:cubicBezTo>
                  <a:lnTo>
                    <a:pt x="2588260" y="675640"/>
                  </a:lnTo>
                  <a:close/>
                  <a:moveTo>
                    <a:pt x="2646680" y="783590"/>
                  </a:moveTo>
                  <a:cubicBezTo>
                    <a:pt x="2637790" y="765810"/>
                    <a:pt x="2628900" y="746760"/>
                    <a:pt x="2618740" y="728980"/>
                  </a:cubicBezTo>
                  <a:lnTo>
                    <a:pt x="728980" y="2618740"/>
                  </a:lnTo>
                  <a:cubicBezTo>
                    <a:pt x="746760" y="2628900"/>
                    <a:pt x="764540" y="2637790"/>
                    <a:pt x="783590" y="2646680"/>
                  </a:cubicBezTo>
                  <a:lnTo>
                    <a:pt x="2646680" y="783590"/>
                  </a:lnTo>
                  <a:close/>
                </a:path>
              </a:pathLst>
            </a:custGeom>
            <a:solidFill>
              <a:srgbClr val="5DCAD1"/>
            </a:solidFill>
          </p:spPr>
        </p:sp>
      </p:grpSp>
      <p:grpSp>
        <p:nvGrpSpPr>
          <p:cNvPr id="4" name="Group 4"/>
          <p:cNvGrpSpPr>
            <a:grpSpLocks noChangeAspect="1"/>
          </p:cNvGrpSpPr>
          <p:nvPr/>
        </p:nvGrpSpPr>
        <p:grpSpPr>
          <a:xfrm>
            <a:off x="9562766" y="198261"/>
            <a:ext cx="10690909" cy="10690909"/>
            <a:chOff x="-2540" y="-2540"/>
            <a:chExt cx="6355080" cy="6355080"/>
          </a:xfrm>
        </p:grpSpPr>
        <p:sp>
          <p:nvSpPr>
            <p:cNvPr id="5" name="Freeform 5"/>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3CD74"/>
            </a:solidFill>
          </p:spPr>
        </p:sp>
      </p:grpSp>
      <p:grpSp>
        <p:nvGrpSpPr>
          <p:cNvPr id="6" name="Group 6"/>
          <p:cNvGrpSpPr>
            <a:grpSpLocks noChangeAspect="1"/>
          </p:cNvGrpSpPr>
          <p:nvPr/>
        </p:nvGrpSpPr>
        <p:grpSpPr>
          <a:xfrm>
            <a:off x="10304692" y="-182739"/>
            <a:ext cx="10652520" cy="10652478"/>
            <a:chOff x="0" y="0"/>
            <a:chExt cx="6350000" cy="6349975"/>
          </a:xfrm>
        </p:grpSpPr>
        <p:sp>
          <p:nvSpPr>
            <p:cNvPr id="7" name="Freeform 7"/>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15573" r="-15573"/>
              </a:stretch>
            </a:blipFill>
          </p:spPr>
        </p:sp>
      </p:grpSp>
      <p:sp>
        <p:nvSpPr>
          <p:cNvPr id="8" name="TextBox 8"/>
          <p:cNvSpPr txBox="1"/>
          <p:nvPr/>
        </p:nvSpPr>
        <p:spPr>
          <a:xfrm>
            <a:off x="796078" y="1530919"/>
            <a:ext cx="6953650" cy="1084957"/>
          </a:xfrm>
          <a:prstGeom prst="rect">
            <a:avLst/>
          </a:prstGeom>
        </p:spPr>
        <p:txBody>
          <a:bodyPr lIns="0" tIns="0" rIns="0" bIns="0" rtlCol="0" anchor="t">
            <a:spAutoFit/>
          </a:bodyPr>
          <a:lstStyle/>
          <a:p>
            <a:pPr algn="ctr">
              <a:lnSpc>
                <a:spcPts val="8640"/>
              </a:lnSpc>
            </a:pPr>
            <a:r>
              <a:rPr lang="en-US" sz="7200">
                <a:solidFill>
                  <a:srgbClr val="F3CD74"/>
                </a:solidFill>
                <a:latin typeface="Glacial Indifference"/>
              </a:rPr>
              <a:t>Kesimpulan</a:t>
            </a:r>
          </a:p>
        </p:txBody>
      </p:sp>
      <p:sp>
        <p:nvSpPr>
          <p:cNvPr id="9" name="TextBox 9"/>
          <p:cNvSpPr txBox="1"/>
          <p:nvPr/>
        </p:nvSpPr>
        <p:spPr>
          <a:xfrm>
            <a:off x="796078" y="3543134"/>
            <a:ext cx="6953650" cy="5124450"/>
          </a:xfrm>
          <a:prstGeom prst="rect">
            <a:avLst/>
          </a:prstGeom>
        </p:spPr>
        <p:txBody>
          <a:bodyPr lIns="0" tIns="0" rIns="0" bIns="0" rtlCol="0" anchor="t">
            <a:spAutoFit/>
          </a:bodyPr>
          <a:lstStyle/>
          <a:p>
            <a:pPr marL="647700" lvl="1" indent="-323850">
              <a:lnSpc>
                <a:spcPts val="4500"/>
              </a:lnSpc>
              <a:buFont typeface="Arial"/>
              <a:buChar char="•"/>
            </a:pPr>
            <a:r>
              <a:rPr lang="en-US" sz="3000">
                <a:solidFill>
                  <a:srgbClr val="5DCAD1"/>
                </a:solidFill>
                <a:latin typeface="Glacial Indifference"/>
              </a:rPr>
              <a:t> Ruang Guru bersama Kampus Merdeka telah memberikan pemahaman teknis mengenai pemrograman website.</a:t>
            </a:r>
          </a:p>
          <a:p>
            <a:pPr marL="647700" lvl="1" indent="-323850">
              <a:lnSpc>
                <a:spcPts val="4500"/>
              </a:lnSpc>
              <a:buFont typeface="Arial"/>
              <a:buChar char="•"/>
            </a:pPr>
            <a:r>
              <a:rPr lang="en-US" sz="3000">
                <a:solidFill>
                  <a:srgbClr val="5DCAD1"/>
                </a:solidFill>
                <a:latin typeface="Glacial Indifference"/>
              </a:rPr>
              <a:t>Pembuatan aplikasi Photo Gallery App Menggunakan React Js contoh pengimplementasian Rest API, menerapkan berbagai method http seperti get, patch, post, delete.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12740"/>
        </a:solidFill>
        <a:effectLst/>
      </p:bgPr>
    </p:bg>
    <p:spTree>
      <p:nvGrpSpPr>
        <p:cNvPr id="1" name=""/>
        <p:cNvGrpSpPr/>
        <p:nvPr/>
      </p:nvGrpSpPr>
      <p:grpSpPr>
        <a:xfrm>
          <a:off x="0" y="0"/>
          <a:ext cx="0" cy="0"/>
          <a:chOff x="0" y="0"/>
          <a:chExt cx="0" cy="0"/>
        </a:xfrm>
      </p:grpSpPr>
      <p:grpSp>
        <p:nvGrpSpPr>
          <p:cNvPr id="2" name="Group 2"/>
          <p:cNvGrpSpPr/>
          <p:nvPr/>
        </p:nvGrpSpPr>
        <p:grpSpPr>
          <a:xfrm>
            <a:off x="-561551" y="7477898"/>
            <a:ext cx="7014173" cy="6061673"/>
            <a:chOff x="0" y="0"/>
            <a:chExt cx="9352231" cy="8082231"/>
          </a:xfrm>
        </p:grpSpPr>
        <p:grpSp>
          <p:nvGrpSpPr>
            <p:cNvPr id="3" name="Group 3"/>
            <p:cNvGrpSpPr>
              <a:grpSpLocks noChangeAspect="1"/>
            </p:cNvGrpSpPr>
            <p:nvPr/>
          </p:nvGrpSpPr>
          <p:grpSpPr>
            <a:xfrm rot="-2700000">
              <a:off x="1183615" y="1183615"/>
              <a:ext cx="5715000" cy="5715000"/>
              <a:chOff x="0" y="0"/>
              <a:chExt cx="2653030" cy="2653030"/>
            </a:xfrm>
          </p:grpSpPr>
          <p:sp>
            <p:nvSpPr>
              <p:cNvPr id="4" name="Freeform 4"/>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5DCAD1"/>
              </a:solidFill>
            </p:spPr>
          </p:sp>
        </p:grpSp>
        <p:grpSp>
          <p:nvGrpSpPr>
            <p:cNvPr id="5" name="Group 5"/>
            <p:cNvGrpSpPr/>
            <p:nvPr/>
          </p:nvGrpSpPr>
          <p:grpSpPr>
            <a:xfrm rot="-2700000">
              <a:off x="2453615" y="1183615"/>
              <a:ext cx="5715000" cy="5715000"/>
              <a:chOff x="0" y="0"/>
              <a:chExt cx="1913890" cy="1913890"/>
            </a:xfrm>
          </p:grpSpPr>
          <p:sp>
            <p:nvSpPr>
              <p:cNvPr id="6" name="Freeform 6"/>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3CD74"/>
              </a:solidFill>
            </p:spPr>
          </p:sp>
        </p:grpSp>
      </p:grpSp>
      <p:grpSp>
        <p:nvGrpSpPr>
          <p:cNvPr id="7" name="Group 7"/>
          <p:cNvGrpSpPr/>
          <p:nvPr/>
        </p:nvGrpSpPr>
        <p:grpSpPr>
          <a:xfrm>
            <a:off x="15366900" y="7632979"/>
            <a:ext cx="4573115" cy="3952102"/>
            <a:chOff x="0" y="0"/>
            <a:chExt cx="6097487" cy="5269470"/>
          </a:xfrm>
        </p:grpSpPr>
        <p:grpSp>
          <p:nvGrpSpPr>
            <p:cNvPr id="8" name="Group 8"/>
            <p:cNvGrpSpPr>
              <a:grpSpLocks noChangeAspect="1"/>
            </p:cNvGrpSpPr>
            <p:nvPr/>
          </p:nvGrpSpPr>
          <p:grpSpPr>
            <a:xfrm rot="-2700000">
              <a:off x="771696" y="771696"/>
              <a:ext cx="3726078" cy="3726078"/>
              <a:chOff x="0" y="0"/>
              <a:chExt cx="2653030" cy="2653030"/>
            </a:xfrm>
          </p:grpSpPr>
          <p:sp>
            <p:nvSpPr>
              <p:cNvPr id="9" name="Freeform 9"/>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5DCAD1"/>
              </a:solidFill>
            </p:spPr>
          </p:sp>
        </p:grpSp>
        <p:grpSp>
          <p:nvGrpSpPr>
            <p:cNvPr id="10" name="Group 10"/>
            <p:cNvGrpSpPr/>
            <p:nvPr/>
          </p:nvGrpSpPr>
          <p:grpSpPr>
            <a:xfrm rot="-2700000">
              <a:off x="1599713" y="771696"/>
              <a:ext cx="3726078" cy="3726078"/>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3CD74"/>
              </a:solidFill>
            </p:spPr>
          </p:sp>
        </p:grpSp>
      </p:grpSp>
      <p:grpSp>
        <p:nvGrpSpPr>
          <p:cNvPr id="12" name="Group 12"/>
          <p:cNvGrpSpPr/>
          <p:nvPr/>
        </p:nvGrpSpPr>
        <p:grpSpPr>
          <a:xfrm>
            <a:off x="-561551" y="0"/>
            <a:ext cx="19152114" cy="2680604"/>
            <a:chOff x="0" y="0"/>
            <a:chExt cx="5044178" cy="706003"/>
          </a:xfrm>
        </p:grpSpPr>
        <p:sp>
          <p:nvSpPr>
            <p:cNvPr id="13" name="Freeform 13"/>
            <p:cNvSpPr/>
            <p:nvPr/>
          </p:nvSpPr>
          <p:spPr>
            <a:xfrm>
              <a:off x="0" y="0"/>
              <a:ext cx="5044178" cy="706003"/>
            </a:xfrm>
            <a:custGeom>
              <a:avLst/>
              <a:gdLst/>
              <a:ahLst/>
              <a:cxnLst/>
              <a:rect l="l" t="t" r="r" b="b"/>
              <a:pathLst>
                <a:path w="5044178" h="706003">
                  <a:moveTo>
                    <a:pt x="20616" y="0"/>
                  </a:moveTo>
                  <a:lnTo>
                    <a:pt x="5023562" y="0"/>
                  </a:lnTo>
                  <a:cubicBezTo>
                    <a:pt x="5034948" y="0"/>
                    <a:pt x="5044178" y="9230"/>
                    <a:pt x="5044178" y="20616"/>
                  </a:cubicBezTo>
                  <a:lnTo>
                    <a:pt x="5044178" y="685387"/>
                  </a:lnTo>
                  <a:cubicBezTo>
                    <a:pt x="5044178" y="696773"/>
                    <a:pt x="5034948" y="706003"/>
                    <a:pt x="5023562" y="706003"/>
                  </a:cubicBezTo>
                  <a:lnTo>
                    <a:pt x="20616" y="706003"/>
                  </a:lnTo>
                  <a:cubicBezTo>
                    <a:pt x="9230" y="706003"/>
                    <a:pt x="0" y="696773"/>
                    <a:pt x="0" y="685387"/>
                  </a:cubicBezTo>
                  <a:lnTo>
                    <a:pt x="0" y="20616"/>
                  </a:lnTo>
                  <a:cubicBezTo>
                    <a:pt x="0" y="9230"/>
                    <a:pt x="9230" y="0"/>
                    <a:pt x="20616" y="0"/>
                  </a:cubicBezTo>
                  <a:close/>
                </a:path>
              </a:pathLst>
            </a:custGeom>
            <a:solidFill>
              <a:srgbClr val="112740"/>
            </a:solidFill>
          </p:spPr>
        </p:sp>
        <p:sp>
          <p:nvSpPr>
            <p:cNvPr id="14" name="TextBox 1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pic>
        <p:nvPicPr>
          <p:cNvPr id="15" name="Picture 15"/>
          <p:cNvPicPr>
            <a:picLocks noChangeAspect="1"/>
          </p:cNvPicPr>
          <p:nvPr/>
        </p:nvPicPr>
        <p:blipFill>
          <a:blip r:embed="rId2"/>
          <a:srcRect/>
          <a:stretch>
            <a:fillRect/>
          </a:stretch>
        </p:blipFill>
        <p:spPr>
          <a:xfrm>
            <a:off x="2480290" y="111787"/>
            <a:ext cx="1584569" cy="2337410"/>
          </a:xfrm>
          <a:prstGeom prst="rect">
            <a:avLst/>
          </a:prstGeom>
        </p:spPr>
      </p:pic>
      <p:pic>
        <p:nvPicPr>
          <p:cNvPr id="16" name="Picture 16"/>
          <p:cNvPicPr>
            <a:picLocks noChangeAspect="1"/>
          </p:cNvPicPr>
          <p:nvPr/>
        </p:nvPicPr>
        <p:blipFill>
          <a:blip r:embed="rId3"/>
          <a:srcRect/>
          <a:stretch>
            <a:fillRect/>
          </a:stretch>
        </p:blipFill>
        <p:spPr>
          <a:xfrm>
            <a:off x="239704" y="111787"/>
            <a:ext cx="1791975" cy="1792722"/>
          </a:xfrm>
          <a:prstGeom prst="rect">
            <a:avLst/>
          </a:prstGeom>
        </p:spPr>
      </p:pic>
      <p:pic>
        <p:nvPicPr>
          <p:cNvPr id="17" name="Picture 17"/>
          <p:cNvPicPr>
            <a:picLocks noChangeAspect="1"/>
          </p:cNvPicPr>
          <p:nvPr/>
        </p:nvPicPr>
        <p:blipFill>
          <a:blip r:embed="rId4"/>
          <a:srcRect/>
          <a:stretch>
            <a:fillRect/>
          </a:stretch>
        </p:blipFill>
        <p:spPr>
          <a:xfrm>
            <a:off x="10273074" y="294346"/>
            <a:ext cx="7648275" cy="1610163"/>
          </a:xfrm>
          <a:prstGeom prst="rect">
            <a:avLst/>
          </a:prstGeom>
        </p:spPr>
      </p:pic>
      <p:sp>
        <p:nvSpPr>
          <p:cNvPr id="18" name="TextBox 18"/>
          <p:cNvSpPr txBox="1"/>
          <p:nvPr/>
        </p:nvSpPr>
        <p:spPr>
          <a:xfrm rot="5400000">
            <a:off x="15778024" y="5221764"/>
            <a:ext cx="4286649" cy="535781"/>
          </a:xfrm>
          <a:prstGeom prst="rect">
            <a:avLst/>
          </a:prstGeom>
        </p:spPr>
        <p:txBody>
          <a:bodyPr lIns="0" tIns="0" rIns="0" bIns="0" rtlCol="0" anchor="t">
            <a:spAutoFit/>
          </a:bodyPr>
          <a:lstStyle/>
          <a:p>
            <a:pPr>
              <a:lnSpc>
                <a:spcPts val="4320"/>
              </a:lnSpc>
            </a:pPr>
            <a:r>
              <a:rPr lang="en-US" sz="3600">
                <a:solidFill>
                  <a:srgbClr val="5DCAD1"/>
                </a:solidFill>
                <a:latin typeface="Glacial Indifference"/>
              </a:rPr>
              <a:t>12 Januari 2023</a:t>
            </a:r>
          </a:p>
        </p:txBody>
      </p:sp>
      <p:sp>
        <p:nvSpPr>
          <p:cNvPr id="19" name="TextBox 19"/>
          <p:cNvSpPr txBox="1"/>
          <p:nvPr/>
        </p:nvSpPr>
        <p:spPr>
          <a:xfrm>
            <a:off x="1011063" y="4557999"/>
            <a:ext cx="16006884" cy="585501"/>
          </a:xfrm>
          <a:prstGeom prst="rect">
            <a:avLst/>
          </a:prstGeom>
        </p:spPr>
        <p:txBody>
          <a:bodyPr lIns="0" tIns="0" rIns="0" bIns="0" rtlCol="0" anchor="t">
            <a:spAutoFit/>
          </a:bodyPr>
          <a:lstStyle/>
          <a:p>
            <a:pPr algn="ctr">
              <a:lnSpc>
                <a:spcPts val="4301"/>
              </a:lnSpc>
            </a:pPr>
            <a:r>
              <a:rPr lang="en-US" sz="4301" spc="430">
                <a:solidFill>
                  <a:srgbClr val="F3CD74"/>
                </a:solidFill>
                <a:latin typeface="Glacial Indifference Bold"/>
              </a:rPr>
              <a:t>TERIMA KASIH</a:t>
            </a:r>
          </a:p>
        </p:txBody>
      </p:sp>
      <p:grpSp>
        <p:nvGrpSpPr>
          <p:cNvPr id="20" name="Group 20"/>
          <p:cNvGrpSpPr/>
          <p:nvPr/>
        </p:nvGrpSpPr>
        <p:grpSpPr>
          <a:xfrm>
            <a:off x="5473713" y="7301652"/>
            <a:ext cx="10927135" cy="1106736"/>
            <a:chOff x="0" y="0"/>
            <a:chExt cx="14569514" cy="1475647"/>
          </a:xfrm>
        </p:grpSpPr>
        <p:sp>
          <p:nvSpPr>
            <p:cNvPr id="21" name="TextBox 21"/>
            <p:cNvSpPr txBox="1"/>
            <p:nvPr/>
          </p:nvSpPr>
          <p:spPr>
            <a:xfrm>
              <a:off x="0" y="-66675"/>
              <a:ext cx="14569514" cy="784146"/>
            </a:xfrm>
            <a:prstGeom prst="rect">
              <a:avLst/>
            </a:prstGeom>
          </p:spPr>
          <p:txBody>
            <a:bodyPr lIns="0" tIns="0" rIns="0" bIns="0" rtlCol="0" anchor="t">
              <a:spAutoFit/>
            </a:bodyPr>
            <a:lstStyle/>
            <a:p>
              <a:pPr>
                <a:lnSpc>
                  <a:spcPts val="5040"/>
                </a:lnSpc>
              </a:pPr>
              <a:r>
                <a:rPr lang="en-US" sz="3600">
                  <a:solidFill>
                    <a:srgbClr val="5DCAD1"/>
                  </a:solidFill>
                  <a:latin typeface="Glacial Indifference"/>
                </a:rPr>
                <a:t>Deo Andrianto Iskandar - A11.2020.12699</a:t>
              </a:r>
            </a:p>
          </p:txBody>
        </p:sp>
        <p:sp>
          <p:nvSpPr>
            <p:cNvPr id="22" name="TextBox 22"/>
            <p:cNvSpPr txBox="1"/>
            <p:nvPr/>
          </p:nvSpPr>
          <p:spPr>
            <a:xfrm>
              <a:off x="0" y="691502"/>
              <a:ext cx="14569514" cy="784146"/>
            </a:xfrm>
            <a:prstGeom prst="rect">
              <a:avLst/>
            </a:prstGeom>
          </p:spPr>
          <p:txBody>
            <a:bodyPr lIns="0" tIns="0" rIns="0" bIns="0" rtlCol="0" anchor="t">
              <a:spAutoFit/>
            </a:bodyPr>
            <a:lstStyle/>
            <a:p>
              <a:pPr>
                <a:lnSpc>
                  <a:spcPts val="5040"/>
                </a:lnSpc>
              </a:pPr>
              <a:r>
                <a:rPr lang="en-US" sz="3600">
                  <a:solidFill>
                    <a:srgbClr val="5DCAD1"/>
                  </a:solidFill>
                  <a:latin typeface="Glacial Indifference"/>
                </a:rPr>
                <a:t>Dosen Pembimbing: Cahaya Jatmoko M.Kom</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C2143"/>
        </a:solidFill>
        <a:effectLst/>
      </p:bgPr>
    </p:bg>
    <p:spTree>
      <p:nvGrpSpPr>
        <p:cNvPr id="1" name=""/>
        <p:cNvGrpSpPr/>
        <p:nvPr/>
      </p:nvGrpSpPr>
      <p:grpSpPr>
        <a:xfrm>
          <a:off x="0" y="0"/>
          <a:ext cx="0" cy="0"/>
          <a:chOff x="0" y="0"/>
          <a:chExt cx="0" cy="0"/>
        </a:xfrm>
      </p:grpSpPr>
      <p:sp>
        <p:nvSpPr>
          <p:cNvPr id="2" name="TextBox 2"/>
          <p:cNvSpPr txBox="1"/>
          <p:nvPr/>
        </p:nvSpPr>
        <p:spPr>
          <a:xfrm>
            <a:off x="537608" y="3430982"/>
            <a:ext cx="13110744" cy="2676525"/>
          </a:xfrm>
          <a:prstGeom prst="rect">
            <a:avLst/>
          </a:prstGeom>
        </p:spPr>
        <p:txBody>
          <a:bodyPr lIns="0" tIns="0" rIns="0" bIns="0" rtlCol="0" anchor="t">
            <a:spAutoFit/>
          </a:bodyPr>
          <a:lstStyle/>
          <a:p>
            <a:pPr>
              <a:lnSpc>
                <a:spcPts val="4200"/>
              </a:lnSpc>
            </a:pPr>
            <a:r>
              <a:rPr lang="en-US" sz="3500" spc="350">
                <a:solidFill>
                  <a:srgbClr val="5DCAD1"/>
                </a:solidFill>
                <a:latin typeface="Glacial Indifference"/>
              </a:rPr>
              <a:t>MELIHAT BAHWA PENYEDIAAN DATABASE YANG UMUMNYA DIGUNAKAN SEPERTI MYSQL, FIREBASE BISA DILAKUKAN DENGAN METODE API UNTUK SEBUAH STATIC WEBSITE, DIMANA API DAPAT MENYEDIAKAN DATA MAUPUN PENGHUBUNG ANTARA CLIENT DAN SERVER. </a:t>
            </a:r>
          </a:p>
        </p:txBody>
      </p:sp>
      <p:grpSp>
        <p:nvGrpSpPr>
          <p:cNvPr id="3" name="Group 3"/>
          <p:cNvGrpSpPr/>
          <p:nvPr/>
        </p:nvGrpSpPr>
        <p:grpSpPr>
          <a:xfrm>
            <a:off x="13829281" y="-1295809"/>
            <a:ext cx="8326610" cy="7403315"/>
            <a:chOff x="0" y="0"/>
            <a:chExt cx="11102146" cy="9871087"/>
          </a:xfrm>
        </p:grpSpPr>
        <p:grpSp>
          <p:nvGrpSpPr>
            <p:cNvPr id="4" name="Group 4"/>
            <p:cNvGrpSpPr>
              <a:grpSpLocks noChangeAspect="1"/>
            </p:cNvGrpSpPr>
            <p:nvPr/>
          </p:nvGrpSpPr>
          <p:grpSpPr>
            <a:xfrm rot="-2700000">
              <a:off x="1445587" y="1445587"/>
              <a:ext cx="6979912" cy="6979912"/>
              <a:chOff x="0" y="0"/>
              <a:chExt cx="2653030" cy="2653030"/>
            </a:xfrm>
          </p:grpSpPr>
          <p:sp>
            <p:nvSpPr>
              <p:cNvPr id="5" name="Freeform 5"/>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5DCAD1"/>
              </a:solidFill>
            </p:spPr>
          </p:sp>
        </p:grpSp>
        <p:grpSp>
          <p:nvGrpSpPr>
            <p:cNvPr id="6" name="Group 6"/>
            <p:cNvGrpSpPr/>
            <p:nvPr/>
          </p:nvGrpSpPr>
          <p:grpSpPr>
            <a:xfrm rot="-2700000">
              <a:off x="2676647" y="1445587"/>
              <a:ext cx="6979912" cy="6979912"/>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3CD74"/>
              </a:solidFill>
            </p:spPr>
          </p:sp>
        </p:grpSp>
      </p:grpSp>
      <p:grpSp>
        <p:nvGrpSpPr>
          <p:cNvPr id="8" name="Group 8"/>
          <p:cNvGrpSpPr/>
          <p:nvPr/>
        </p:nvGrpSpPr>
        <p:grpSpPr>
          <a:xfrm>
            <a:off x="-1555433" y="7954789"/>
            <a:ext cx="4547940" cy="3930345"/>
            <a:chOff x="0" y="0"/>
            <a:chExt cx="6063920" cy="5240461"/>
          </a:xfrm>
        </p:grpSpPr>
        <p:grpSp>
          <p:nvGrpSpPr>
            <p:cNvPr id="9" name="Group 9"/>
            <p:cNvGrpSpPr>
              <a:grpSpLocks noChangeAspect="1"/>
            </p:cNvGrpSpPr>
            <p:nvPr/>
          </p:nvGrpSpPr>
          <p:grpSpPr>
            <a:xfrm rot="-2700000">
              <a:off x="767448" y="767448"/>
              <a:ext cx="3705565" cy="3705565"/>
              <a:chOff x="0" y="0"/>
              <a:chExt cx="2653030" cy="2653030"/>
            </a:xfrm>
          </p:grpSpPr>
          <p:sp>
            <p:nvSpPr>
              <p:cNvPr id="10" name="Freeform 10"/>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5DCAD1"/>
              </a:solidFill>
            </p:spPr>
          </p:sp>
        </p:grpSp>
        <p:grpSp>
          <p:nvGrpSpPr>
            <p:cNvPr id="11" name="Group 11"/>
            <p:cNvGrpSpPr/>
            <p:nvPr/>
          </p:nvGrpSpPr>
          <p:grpSpPr>
            <a:xfrm rot="-2700000">
              <a:off x="1590907" y="767448"/>
              <a:ext cx="3705565" cy="3705565"/>
              <a:chOff x="0" y="0"/>
              <a:chExt cx="1913890" cy="1913890"/>
            </a:xfrm>
          </p:grpSpPr>
          <p:sp>
            <p:nvSpPr>
              <p:cNvPr id="12" name="Freeform 12"/>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3CD74"/>
              </a:solidFill>
            </p:spPr>
          </p:sp>
        </p:grpSp>
      </p:grpSp>
      <p:sp>
        <p:nvSpPr>
          <p:cNvPr id="13" name="TextBox 13"/>
          <p:cNvSpPr txBox="1"/>
          <p:nvPr/>
        </p:nvSpPr>
        <p:spPr>
          <a:xfrm>
            <a:off x="718537" y="983440"/>
            <a:ext cx="12379835" cy="669934"/>
          </a:xfrm>
          <a:prstGeom prst="rect">
            <a:avLst/>
          </a:prstGeom>
        </p:spPr>
        <p:txBody>
          <a:bodyPr lIns="0" tIns="0" rIns="0" bIns="0" rtlCol="0" anchor="t">
            <a:spAutoFit/>
          </a:bodyPr>
          <a:lstStyle/>
          <a:p>
            <a:pPr>
              <a:lnSpc>
                <a:spcPts val="5000"/>
              </a:lnSpc>
            </a:pPr>
            <a:r>
              <a:rPr lang="en-US" sz="5000" spc="500">
                <a:solidFill>
                  <a:srgbClr val="F3CD74"/>
                </a:solidFill>
                <a:latin typeface="Glacial Indifference Bold"/>
              </a:rPr>
              <a:t>LATAR BELAKANG</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C2143"/>
        </a:solidFill>
        <a:effectLst/>
      </p:bgPr>
    </p:bg>
    <p:spTree>
      <p:nvGrpSpPr>
        <p:cNvPr id="1" name=""/>
        <p:cNvGrpSpPr/>
        <p:nvPr/>
      </p:nvGrpSpPr>
      <p:grpSpPr>
        <a:xfrm>
          <a:off x="0" y="0"/>
          <a:ext cx="0" cy="0"/>
          <a:chOff x="0" y="0"/>
          <a:chExt cx="0" cy="0"/>
        </a:xfrm>
      </p:grpSpPr>
      <p:grpSp>
        <p:nvGrpSpPr>
          <p:cNvPr id="2" name="Group 2"/>
          <p:cNvGrpSpPr/>
          <p:nvPr/>
        </p:nvGrpSpPr>
        <p:grpSpPr>
          <a:xfrm>
            <a:off x="16251698" y="-1729414"/>
            <a:ext cx="10683637" cy="12016414"/>
            <a:chOff x="0" y="0"/>
            <a:chExt cx="14244849" cy="16021885"/>
          </a:xfrm>
        </p:grpSpPr>
        <p:grpSp>
          <p:nvGrpSpPr>
            <p:cNvPr id="3" name="Group 3"/>
            <p:cNvGrpSpPr>
              <a:grpSpLocks noChangeAspect="1"/>
            </p:cNvGrpSpPr>
            <p:nvPr/>
          </p:nvGrpSpPr>
          <p:grpSpPr>
            <a:xfrm rot="-2700000">
              <a:off x="2086110" y="3863146"/>
              <a:ext cx="10072629" cy="10072629"/>
              <a:chOff x="0" y="0"/>
              <a:chExt cx="2653030" cy="2653030"/>
            </a:xfrm>
          </p:grpSpPr>
          <p:sp>
            <p:nvSpPr>
              <p:cNvPr id="4" name="Freeform 4"/>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5DCAD1"/>
              </a:solidFill>
            </p:spPr>
          </p:sp>
        </p:grpSp>
        <p:grpSp>
          <p:nvGrpSpPr>
            <p:cNvPr id="5" name="Group 5"/>
            <p:cNvGrpSpPr/>
            <p:nvPr/>
          </p:nvGrpSpPr>
          <p:grpSpPr>
            <a:xfrm rot="-2700000">
              <a:off x="2086110" y="2086110"/>
              <a:ext cx="10072629" cy="10072629"/>
              <a:chOff x="0" y="0"/>
              <a:chExt cx="1913890" cy="1913890"/>
            </a:xfrm>
          </p:grpSpPr>
          <p:sp>
            <p:nvSpPr>
              <p:cNvPr id="6" name="Freeform 6"/>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3CD74"/>
              </a:solidFill>
            </p:spPr>
          </p:sp>
        </p:grpSp>
      </p:grpSp>
      <p:grpSp>
        <p:nvGrpSpPr>
          <p:cNvPr id="7" name="Group 7"/>
          <p:cNvGrpSpPr/>
          <p:nvPr/>
        </p:nvGrpSpPr>
        <p:grpSpPr>
          <a:xfrm>
            <a:off x="-1507973" y="-574523"/>
            <a:ext cx="4692345" cy="3930345"/>
            <a:chOff x="0" y="0"/>
            <a:chExt cx="6256461" cy="5240461"/>
          </a:xfrm>
        </p:grpSpPr>
        <p:grpSp>
          <p:nvGrpSpPr>
            <p:cNvPr id="8" name="Group 8"/>
            <p:cNvGrpSpPr>
              <a:grpSpLocks noChangeAspect="1"/>
            </p:cNvGrpSpPr>
            <p:nvPr/>
          </p:nvGrpSpPr>
          <p:grpSpPr>
            <a:xfrm rot="-2700000">
              <a:off x="767448" y="767448"/>
              <a:ext cx="3705565" cy="3705565"/>
              <a:chOff x="0" y="0"/>
              <a:chExt cx="2653030" cy="2653030"/>
            </a:xfrm>
          </p:grpSpPr>
          <p:sp>
            <p:nvSpPr>
              <p:cNvPr id="9" name="Freeform 9"/>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5DCAD1"/>
              </a:solidFill>
            </p:spPr>
          </p:sp>
        </p:grpSp>
        <p:grpSp>
          <p:nvGrpSpPr>
            <p:cNvPr id="10" name="Group 10"/>
            <p:cNvGrpSpPr/>
            <p:nvPr/>
          </p:nvGrpSpPr>
          <p:grpSpPr>
            <a:xfrm rot="-2700000">
              <a:off x="1783448" y="767448"/>
              <a:ext cx="3705565" cy="3705565"/>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3CD74"/>
              </a:solidFill>
            </p:spPr>
          </p:sp>
        </p:grpSp>
      </p:grpSp>
      <p:sp>
        <p:nvSpPr>
          <p:cNvPr id="12" name="TextBox 12"/>
          <p:cNvSpPr txBox="1"/>
          <p:nvPr/>
        </p:nvSpPr>
        <p:spPr>
          <a:xfrm>
            <a:off x="3871863" y="736595"/>
            <a:ext cx="12379835" cy="669934"/>
          </a:xfrm>
          <a:prstGeom prst="rect">
            <a:avLst/>
          </a:prstGeom>
        </p:spPr>
        <p:txBody>
          <a:bodyPr lIns="0" tIns="0" rIns="0" bIns="0" rtlCol="0" anchor="t">
            <a:spAutoFit/>
          </a:bodyPr>
          <a:lstStyle/>
          <a:p>
            <a:pPr>
              <a:lnSpc>
                <a:spcPts val="5000"/>
              </a:lnSpc>
            </a:pPr>
            <a:r>
              <a:rPr lang="en-US" sz="5000" spc="500">
                <a:solidFill>
                  <a:srgbClr val="F3CD74"/>
                </a:solidFill>
                <a:latin typeface="Glacial Indifference Bold"/>
              </a:rPr>
              <a:t>DESKRIPSI PROJEK</a:t>
            </a:r>
          </a:p>
        </p:txBody>
      </p:sp>
      <p:sp>
        <p:nvSpPr>
          <p:cNvPr id="13" name="TextBox 13"/>
          <p:cNvSpPr txBox="1"/>
          <p:nvPr/>
        </p:nvSpPr>
        <p:spPr>
          <a:xfrm>
            <a:off x="2165965" y="3094904"/>
            <a:ext cx="13110744" cy="3743325"/>
          </a:xfrm>
          <a:prstGeom prst="rect">
            <a:avLst/>
          </a:prstGeom>
        </p:spPr>
        <p:txBody>
          <a:bodyPr lIns="0" tIns="0" rIns="0" bIns="0" rtlCol="0" anchor="t">
            <a:spAutoFit/>
          </a:bodyPr>
          <a:lstStyle/>
          <a:p>
            <a:pPr>
              <a:lnSpc>
                <a:spcPts val="4200"/>
              </a:lnSpc>
            </a:pPr>
            <a:r>
              <a:rPr lang="en-US" sz="3500" spc="350">
                <a:solidFill>
                  <a:srgbClr val="5DCAD1"/>
                </a:solidFill>
                <a:latin typeface="Glacial Indifference"/>
              </a:rPr>
              <a:t>PHOTO GALLERY APP MERUPAKAN IMPLEMENTASI SEDERHANA DARI PENGEMBANGAN WEB APLIKASI MENGGUNAKAN LIBRARY JAVASCRIPT YAITU REACT JS DAN REST API SEBAGAI WEB SERVICE. PADA PROJECT INI JUGA MERUPAKAN SALAH SATU FINAL PROJECT UNTUK MATERI CONSUMING RESTFUL API YANG ADA DI RUANG GURU</a:t>
            </a: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C2143"/>
        </a:solidFill>
        <a:effectLst/>
      </p:bgPr>
    </p:bg>
    <p:spTree>
      <p:nvGrpSpPr>
        <p:cNvPr id="1" name=""/>
        <p:cNvGrpSpPr/>
        <p:nvPr/>
      </p:nvGrpSpPr>
      <p:grpSpPr>
        <a:xfrm>
          <a:off x="0" y="0"/>
          <a:ext cx="0" cy="0"/>
          <a:chOff x="0" y="0"/>
          <a:chExt cx="0" cy="0"/>
        </a:xfrm>
      </p:grpSpPr>
      <p:grpSp>
        <p:nvGrpSpPr>
          <p:cNvPr id="2" name="Group 2"/>
          <p:cNvGrpSpPr/>
          <p:nvPr/>
        </p:nvGrpSpPr>
        <p:grpSpPr>
          <a:xfrm>
            <a:off x="13095995" y="-5431318"/>
            <a:ext cx="8326610" cy="7403315"/>
            <a:chOff x="0" y="0"/>
            <a:chExt cx="11102146" cy="9871087"/>
          </a:xfrm>
        </p:grpSpPr>
        <p:grpSp>
          <p:nvGrpSpPr>
            <p:cNvPr id="3" name="Group 3"/>
            <p:cNvGrpSpPr>
              <a:grpSpLocks noChangeAspect="1"/>
            </p:cNvGrpSpPr>
            <p:nvPr/>
          </p:nvGrpSpPr>
          <p:grpSpPr>
            <a:xfrm rot="-2700000">
              <a:off x="1445587" y="1445587"/>
              <a:ext cx="6979912" cy="6979912"/>
              <a:chOff x="0" y="0"/>
              <a:chExt cx="2653030" cy="2653030"/>
            </a:xfrm>
          </p:grpSpPr>
          <p:sp>
            <p:nvSpPr>
              <p:cNvPr id="4" name="Freeform 4"/>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5DCAD1"/>
              </a:solidFill>
            </p:spPr>
          </p:sp>
        </p:grpSp>
        <p:grpSp>
          <p:nvGrpSpPr>
            <p:cNvPr id="5" name="Group 5"/>
            <p:cNvGrpSpPr/>
            <p:nvPr/>
          </p:nvGrpSpPr>
          <p:grpSpPr>
            <a:xfrm rot="-2700000">
              <a:off x="2676647" y="1445587"/>
              <a:ext cx="6979912" cy="6979912"/>
              <a:chOff x="0" y="0"/>
              <a:chExt cx="1913890" cy="1913890"/>
            </a:xfrm>
          </p:grpSpPr>
          <p:sp>
            <p:nvSpPr>
              <p:cNvPr id="6" name="Freeform 6"/>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3CD74"/>
              </a:solidFill>
            </p:spPr>
          </p:sp>
        </p:grpSp>
      </p:grpSp>
      <p:grpSp>
        <p:nvGrpSpPr>
          <p:cNvPr id="7" name="Group 7"/>
          <p:cNvGrpSpPr/>
          <p:nvPr/>
        </p:nvGrpSpPr>
        <p:grpSpPr>
          <a:xfrm>
            <a:off x="-923621" y="7334462"/>
            <a:ext cx="4547940" cy="3930345"/>
            <a:chOff x="0" y="0"/>
            <a:chExt cx="6063920" cy="5240461"/>
          </a:xfrm>
        </p:grpSpPr>
        <p:grpSp>
          <p:nvGrpSpPr>
            <p:cNvPr id="8" name="Group 8"/>
            <p:cNvGrpSpPr>
              <a:grpSpLocks noChangeAspect="1"/>
            </p:cNvGrpSpPr>
            <p:nvPr/>
          </p:nvGrpSpPr>
          <p:grpSpPr>
            <a:xfrm rot="-2700000">
              <a:off x="767448" y="767448"/>
              <a:ext cx="3705565" cy="3705565"/>
              <a:chOff x="0" y="0"/>
              <a:chExt cx="2653030" cy="2653030"/>
            </a:xfrm>
          </p:grpSpPr>
          <p:sp>
            <p:nvSpPr>
              <p:cNvPr id="9" name="Freeform 9"/>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5DCAD1"/>
              </a:solidFill>
            </p:spPr>
          </p:sp>
        </p:grpSp>
        <p:grpSp>
          <p:nvGrpSpPr>
            <p:cNvPr id="10" name="Group 10"/>
            <p:cNvGrpSpPr/>
            <p:nvPr/>
          </p:nvGrpSpPr>
          <p:grpSpPr>
            <a:xfrm rot="-2700000">
              <a:off x="1590907" y="767448"/>
              <a:ext cx="3705565" cy="3705565"/>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3CD74"/>
              </a:solidFill>
            </p:spPr>
          </p:sp>
        </p:grpSp>
      </p:grpSp>
      <p:pic>
        <p:nvPicPr>
          <p:cNvPr id="12" name="Picture 12"/>
          <p:cNvPicPr>
            <a:picLocks noChangeAspect="1"/>
          </p:cNvPicPr>
          <p:nvPr/>
        </p:nvPicPr>
        <p:blipFill>
          <a:blip r:embed="rId2"/>
          <a:srcRect/>
          <a:stretch>
            <a:fillRect/>
          </a:stretch>
        </p:blipFill>
        <p:spPr>
          <a:xfrm>
            <a:off x="1350349" y="2605512"/>
            <a:ext cx="12154901" cy="4095435"/>
          </a:xfrm>
          <a:prstGeom prst="rect">
            <a:avLst/>
          </a:prstGeom>
        </p:spPr>
      </p:pic>
      <p:sp>
        <p:nvSpPr>
          <p:cNvPr id="13" name="TextBox 13"/>
          <p:cNvSpPr txBox="1"/>
          <p:nvPr/>
        </p:nvSpPr>
        <p:spPr>
          <a:xfrm>
            <a:off x="279139" y="1962472"/>
            <a:ext cx="5981224" cy="352425"/>
          </a:xfrm>
          <a:prstGeom prst="rect">
            <a:avLst/>
          </a:prstGeom>
        </p:spPr>
        <p:txBody>
          <a:bodyPr lIns="0" tIns="0" rIns="0" bIns="0" rtlCol="0" anchor="t">
            <a:spAutoFit/>
          </a:bodyPr>
          <a:lstStyle/>
          <a:p>
            <a:pPr algn="just">
              <a:lnSpc>
                <a:spcPts val="2760"/>
              </a:lnSpc>
            </a:pPr>
            <a:r>
              <a:rPr lang="en-US" sz="2300" spc="230">
                <a:solidFill>
                  <a:srgbClr val="5DCAD1"/>
                </a:solidFill>
                <a:latin typeface="Glacial Indifference"/>
              </a:rPr>
              <a:t>KONSEP CARA KERJA ?</a:t>
            </a:r>
          </a:p>
        </p:txBody>
      </p:sp>
      <p:sp>
        <p:nvSpPr>
          <p:cNvPr id="14" name="TextBox 14"/>
          <p:cNvSpPr txBox="1"/>
          <p:nvPr/>
        </p:nvSpPr>
        <p:spPr>
          <a:xfrm>
            <a:off x="589302" y="736595"/>
            <a:ext cx="12379835" cy="669934"/>
          </a:xfrm>
          <a:prstGeom prst="rect">
            <a:avLst/>
          </a:prstGeom>
        </p:spPr>
        <p:txBody>
          <a:bodyPr lIns="0" tIns="0" rIns="0" bIns="0" rtlCol="0" anchor="t">
            <a:spAutoFit/>
          </a:bodyPr>
          <a:lstStyle/>
          <a:p>
            <a:pPr>
              <a:lnSpc>
                <a:spcPts val="5000"/>
              </a:lnSpc>
            </a:pPr>
            <a:r>
              <a:rPr lang="en-US" sz="5000" spc="500">
                <a:solidFill>
                  <a:srgbClr val="F3CD74"/>
                </a:solidFill>
                <a:latin typeface="Glacial Indifference Bold"/>
              </a:rPr>
              <a:t>API</a:t>
            </a:r>
          </a:p>
        </p:txBody>
      </p:sp>
      <p:sp>
        <p:nvSpPr>
          <p:cNvPr id="15" name="TextBox 15"/>
          <p:cNvSpPr txBox="1"/>
          <p:nvPr/>
        </p:nvSpPr>
        <p:spPr>
          <a:xfrm>
            <a:off x="3788607" y="7891572"/>
            <a:ext cx="5981224" cy="352425"/>
          </a:xfrm>
          <a:prstGeom prst="rect">
            <a:avLst/>
          </a:prstGeom>
        </p:spPr>
        <p:txBody>
          <a:bodyPr lIns="0" tIns="0" rIns="0" bIns="0" rtlCol="0" anchor="t">
            <a:spAutoFit/>
          </a:bodyPr>
          <a:lstStyle/>
          <a:p>
            <a:pPr algn="just">
              <a:lnSpc>
                <a:spcPts val="2760"/>
              </a:lnSpc>
            </a:pPr>
            <a:r>
              <a:rPr lang="en-US" sz="2300" spc="230">
                <a:solidFill>
                  <a:srgbClr val="5DCAD1"/>
                </a:solidFill>
                <a:latin typeface="Glacial Indifference"/>
              </a:rPr>
              <a:t>PERUMPAAN SEDERHANANYA?</a:t>
            </a:r>
          </a:p>
        </p:txBody>
      </p:sp>
      <p:sp>
        <p:nvSpPr>
          <p:cNvPr id="16" name="TextBox 16"/>
          <p:cNvSpPr txBox="1"/>
          <p:nvPr/>
        </p:nvSpPr>
        <p:spPr>
          <a:xfrm>
            <a:off x="3788607" y="8905875"/>
            <a:ext cx="5981224" cy="352425"/>
          </a:xfrm>
          <a:prstGeom prst="rect">
            <a:avLst/>
          </a:prstGeom>
        </p:spPr>
        <p:txBody>
          <a:bodyPr lIns="0" tIns="0" rIns="0" bIns="0" rtlCol="0" anchor="t">
            <a:spAutoFit/>
          </a:bodyPr>
          <a:lstStyle/>
          <a:p>
            <a:pPr algn="just">
              <a:lnSpc>
                <a:spcPts val="2760"/>
              </a:lnSpc>
            </a:pPr>
            <a:r>
              <a:rPr lang="en-US" sz="2300" spc="230">
                <a:solidFill>
                  <a:srgbClr val="5DCAD1"/>
                </a:solidFill>
                <a:latin typeface="Glacial Indifference"/>
              </a:rPr>
              <a:t> MANFAAT API ?</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C2143"/>
        </a:solidFill>
        <a:effectLst/>
      </p:bgPr>
    </p:bg>
    <p:spTree>
      <p:nvGrpSpPr>
        <p:cNvPr id="1" name=""/>
        <p:cNvGrpSpPr/>
        <p:nvPr/>
      </p:nvGrpSpPr>
      <p:grpSpPr>
        <a:xfrm>
          <a:off x="0" y="0"/>
          <a:ext cx="0" cy="0"/>
          <a:chOff x="0" y="0"/>
          <a:chExt cx="0" cy="0"/>
        </a:xfrm>
      </p:grpSpPr>
      <p:grpSp>
        <p:nvGrpSpPr>
          <p:cNvPr id="2" name="Group 2"/>
          <p:cNvGrpSpPr/>
          <p:nvPr/>
        </p:nvGrpSpPr>
        <p:grpSpPr>
          <a:xfrm>
            <a:off x="13095995" y="-5431318"/>
            <a:ext cx="8326610" cy="7403315"/>
            <a:chOff x="0" y="0"/>
            <a:chExt cx="11102146" cy="9871087"/>
          </a:xfrm>
        </p:grpSpPr>
        <p:grpSp>
          <p:nvGrpSpPr>
            <p:cNvPr id="3" name="Group 3"/>
            <p:cNvGrpSpPr>
              <a:grpSpLocks noChangeAspect="1"/>
            </p:cNvGrpSpPr>
            <p:nvPr/>
          </p:nvGrpSpPr>
          <p:grpSpPr>
            <a:xfrm rot="-2700000">
              <a:off x="1445587" y="1445587"/>
              <a:ext cx="6979912" cy="6979912"/>
              <a:chOff x="0" y="0"/>
              <a:chExt cx="2653030" cy="2653030"/>
            </a:xfrm>
          </p:grpSpPr>
          <p:sp>
            <p:nvSpPr>
              <p:cNvPr id="4" name="Freeform 4"/>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5DCAD1"/>
              </a:solidFill>
            </p:spPr>
          </p:sp>
        </p:grpSp>
        <p:grpSp>
          <p:nvGrpSpPr>
            <p:cNvPr id="5" name="Group 5"/>
            <p:cNvGrpSpPr/>
            <p:nvPr/>
          </p:nvGrpSpPr>
          <p:grpSpPr>
            <a:xfrm rot="-2700000">
              <a:off x="2676647" y="1445587"/>
              <a:ext cx="6979912" cy="6979912"/>
              <a:chOff x="0" y="0"/>
              <a:chExt cx="1913890" cy="1913890"/>
            </a:xfrm>
          </p:grpSpPr>
          <p:sp>
            <p:nvSpPr>
              <p:cNvPr id="6" name="Freeform 6"/>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3CD74"/>
              </a:solidFill>
            </p:spPr>
          </p:sp>
        </p:grpSp>
      </p:grpSp>
      <p:grpSp>
        <p:nvGrpSpPr>
          <p:cNvPr id="7" name="Group 7"/>
          <p:cNvGrpSpPr/>
          <p:nvPr/>
        </p:nvGrpSpPr>
        <p:grpSpPr>
          <a:xfrm>
            <a:off x="-923621" y="7334462"/>
            <a:ext cx="4547940" cy="3930345"/>
            <a:chOff x="0" y="0"/>
            <a:chExt cx="6063920" cy="5240461"/>
          </a:xfrm>
        </p:grpSpPr>
        <p:grpSp>
          <p:nvGrpSpPr>
            <p:cNvPr id="8" name="Group 8"/>
            <p:cNvGrpSpPr>
              <a:grpSpLocks noChangeAspect="1"/>
            </p:cNvGrpSpPr>
            <p:nvPr/>
          </p:nvGrpSpPr>
          <p:grpSpPr>
            <a:xfrm rot="-2700000">
              <a:off x="767448" y="767448"/>
              <a:ext cx="3705565" cy="3705565"/>
              <a:chOff x="0" y="0"/>
              <a:chExt cx="2653030" cy="2653030"/>
            </a:xfrm>
          </p:grpSpPr>
          <p:sp>
            <p:nvSpPr>
              <p:cNvPr id="9" name="Freeform 9"/>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5DCAD1"/>
              </a:solidFill>
            </p:spPr>
          </p:sp>
        </p:grpSp>
        <p:grpSp>
          <p:nvGrpSpPr>
            <p:cNvPr id="10" name="Group 10"/>
            <p:cNvGrpSpPr/>
            <p:nvPr/>
          </p:nvGrpSpPr>
          <p:grpSpPr>
            <a:xfrm rot="-2700000">
              <a:off x="1590907" y="767448"/>
              <a:ext cx="3705565" cy="3705565"/>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3CD74"/>
              </a:solidFill>
            </p:spPr>
          </p:sp>
        </p:grpSp>
      </p:grpSp>
      <p:pic>
        <p:nvPicPr>
          <p:cNvPr id="12" name="Picture 12"/>
          <p:cNvPicPr>
            <a:picLocks noChangeAspect="1"/>
          </p:cNvPicPr>
          <p:nvPr/>
        </p:nvPicPr>
        <p:blipFill>
          <a:blip r:embed="rId2"/>
          <a:srcRect/>
          <a:stretch>
            <a:fillRect/>
          </a:stretch>
        </p:blipFill>
        <p:spPr>
          <a:xfrm>
            <a:off x="5203161" y="1867666"/>
            <a:ext cx="12645441" cy="7431970"/>
          </a:xfrm>
          <a:prstGeom prst="rect">
            <a:avLst/>
          </a:prstGeom>
        </p:spPr>
      </p:pic>
      <p:sp>
        <p:nvSpPr>
          <p:cNvPr id="13" name="TextBox 13"/>
          <p:cNvSpPr txBox="1"/>
          <p:nvPr/>
        </p:nvSpPr>
        <p:spPr>
          <a:xfrm>
            <a:off x="307509" y="1962472"/>
            <a:ext cx="5981224" cy="1381125"/>
          </a:xfrm>
          <a:prstGeom prst="rect">
            <a:avLst/>
          </a:prstGeom>
        </p:spPr>
        <p:txBody>
          <a:bodyPr lIns="0" tIns="0" rIns="0" bIns="0" rtlCol="0" anchor="t">
            <a:spAutoFit/>
          </a:bodyPr>
          <a:lstStyle/>
          <a:p>
            <a:pPr algn="just">
              <a:lnSpc>
                <a:spcPts val="2760"/>
              </a:lnSpc>
            </a:pPr>
            <a:r>
              <a:rPr lang="en-US" sz="2300" spc="230">
                <a:solidFill>
                  <a:srgbClr val="5DCAD1"/>
                </a:solidFill>
                <a:latin typeface="Glacial Indifference"/>
              </a:rPr>
              <a:t>API YANG DIGUNAKAN:</a:t>
            </a:r>
          </a:p>
          <a:p>
            <a:pPr algn="just">
              <a:lnSpc>
                <a:spcPts val="2760"/>
              </a:lnSpc>
            </a:pPr>
            <a:endParaRPr lang="en-US" sz="2300" spc="230">
              <a:solidFill>
                <a:srgbClr val="5DCAD1"/>
              </a:solidFill>
              <a:latin typeface="Glacial Indifference"/>
            </a:endParaRPr>
          </a:p>
          <a:p>
            <a:pPr algn="just">
              <a:lnSpc>
                <a:spcPts val="2760"/>
              </a:lnSpc>
            </a:pPr>
            <a:r>
              <a:rPr lang="en-US" sz="2300" spc="230">
                <a:solidFill>
                  <a:srgbClr val="5DCAD1"/>
                </a:solidFill>
                <a:latin typeface="Glacial Indifference"/>
              </a:rPr>
              <a:t>HTTPS://GALLERY-APP-SERVER.VERCEL.APP/PHOTOS</a:t>
            </a:r>
          </a:p>
        </p:txBody>
      </p:sp>
      <p:sp>
        <p:nvSpPr>
          <p:cNvPr id="14" name="TextBox 14"/>
          <p:cNvSpPr txBox="1"/>
          <p:nvPr/>
        </p:nvSpPr>
        <p:spPr>
          <a:xfrm>
            <a:off x="589302" y="736595"/>
            <a:ext cx="12379835" cy="669934"/>
          </a:xfrm>
          <a:prstGeom prst="rect">
            <a:avLst/>
          </a:prstGeom>
        </p:spPr>
        <p:txBody>
          <a:bodyPr lIns="0" tIns="0" rIns="0" bIns="0" rtlCol="0" anchor="t">
            <a:spAutoFit/>
          </a:bodyPr>
          <a:lstStyle/>
          <a:p>
            <a:pPr>
              <a:lnSpc>
                <a:spcPts val="5000"/>
              </a:lnSpc>
            </a:pPr>
            <a:r>
              <a:rPr lang="en-US" sz="5000" spc="500">
                <a:solidFill>
                  <a:srgbClr val="F3CD74"/>
                </a:solidFill>
                <a:latin typeface="Glacial Indifference Bold"/>
              </a:rPr>
              <a:t>API</a:t>
            </a:r>
          </a:p>
        </p:txBody>
      </p:sp>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C2143"/>
        </a:solidFill>
        <a:effectLst/>
      </p:bgPr>
    </p:bg>
    <p:spTree>
      <p:nvGrpSpPr>
        <p:cNvPr id="1" name=""/>
        <p:cNvGrpSpPr/>
        <p:nvPr/>
      </p:nvGrpSpPr>
      <p:grpSpPr>
        <a:xfrm>
          <a:off x="0" y="0"/>
          <a:ext cx="0" cy="0"/>
          <a:chOff x="0" y="0"/>
          <a:chExt cx="0" cy="0"/>
        </a:xfrm>
      </p:grpSpPr>
      <p:grpSp>
        <p:nvGrpSpPr>
          <p:cNvPr id="2" name="Group 2"/>
          <p:cNvGrpSpPr/>
          <p:nvPr/>
        </p:nvGrpSpPr>
        <p:grpSpPr>
          <a:xfrm>
            <a:off x="13095995" y="-5431318"/>
            <a:ext cx="8326610" cy="7403315"/>
            <a:chOff x="0" y="0"/>
            <a:chExt cx="11102146" cy="9871087"/>
          </a:xfrm>
        </p:grpSpPr>
        <p:grpSp>
          <p:nvGrpSpPr>
            <p:cNvPr id="3" name="Group 3"/>
            <p:cNvGrpSpPr>
              <a:grpSpLocks noChangeAspect="1"/>
            </p:cNvGrpSpPr>
            <p:nvPr/>
          </p:nvGrpSpPr>
          <p:grpSpPr>
            <a:xfrm rot="-2700000">
              <a:off x="1445587" y="1445587"/>
              <a:ext cx="6979912" cy="6979912"/>
              <a:chOff x="0" y="0"/>
              <a:chExt cx="2653030" cy="2653030"/>
            </a:xfrm>
          </p:grpSpPr>
          <p:sp>
            <p:nvSpPr>
              <p:cNvPr id="4" name="Freeform 4"/>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5DCAD1"/>
              </a:solidFill>
            </p:spPr>
          </p:sp>
        </p:grpSp>
        <p:grpSp>
          <p:nvGrpSpPr>
            <p:cNvPr id="5" name="Group 5"/>
            <p:cNvGrpSpPr/>
            <p:nvPr/>
          </p:nvGrpSpPr>
          <p:grpSpPr>
            <a:xfrm rot="-2700000">
              <a:off x="2676647" y="1445587"/>
              <a:ext cx="6979912" cy="6979912"/>
              <a:chOff x="0" y="0"/>
              <a:chExt cx="1913890" cy="1913890"/>
            </a:xfrm>
          </p:grpSpPr>
          <p:sp>
            <p:nvSpPr>
              <p:cNvPr id="6" name="Freeform 6"/>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3CD74"/>
              </a:solidFill>
            </p:spPr>
          </p:sp>
        </p:grpSp>
      </p:grpSp>
      <p:grpSp>
        <p:nvGrpSpPr>
          <p:cNvPr id="7" name="Group 7"/>
          <p:cNvGrpSpPr/>
          <p:nvPr/>
        </p:nvGrpSpPr>
        <p:grpSpPr>
          <a:xfrm>
            <a:off x="-923621" y="7334462"/>
            <a:ext cx="4547940" cy="3930345"/>
            <a:chOff x="0" y="0"/>
            <a:chExt cx="6063920" cy="5240461"/>
          </a:xfrm>
        </p:grpSpPr>
        <p:grpSp>
          <p:nvGrpSpPr>
            <p:cNvPr id="8" name="Group 8"/>
            <p:cNvGrpSpPr>
              <a:grpSpLocks noChangeAspect="1"/>
            </p:cNvGrpSpPr>
            <p:nvPr/>
          </p:nvGrpSpPr>
          <p:grpSpPr>
            <a:xfrm rot="-2700000">
              <a:off x="767448" y="767448"/>
              <a:ext cx="3705565" cy="3705565"/>
              <a:chOff x="0" y="0"/>
              <a:chExt cx="2653030" cy="2653030"/>
            </a:xfrm>
          </p:grpSpPr>
          <p:sp>
            <p:nvSpPr>
              <p:cNvPr id="9" name="Freeform 9"/>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5DCAD1"/>
              </a:solidFill>
            </p:spPr>
          </p:sp>
        </p:grpSp>
        <p:grpSp>
          <p:nvGrpSpPr>
            <p:cNvPr id="10" name="Group 10"/>
            <p:cNvGrpSpPr/>
            <p:nvPr/>
          </p:nvGrpSpPr>
          <p:grpSpPr>
            <a:xfrm rot="-2700000">
              <a:off x="1590907" y="767448"/>
              <a:ext cx="3705565" cy="3705565"/>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3CD74"/>
              </a:solidFill>
            </p:spPr>
          </p:sp>
        </p:grpSp>
      </p:grpSp>
      <p:pic>
        <p:nvPicPr>
          <p:cNvPr id="12" name="Picture 12"/>
          <p:cNvPicPr>
            <a:picLocks noChangeAspect="1"/>
          </p:cNvPicPr>
          <p:nvPr/>
        </p:nvPicPr>
        <p:blipFill>
          <a:blip r:embed="rId2"/>
          <a:srcRect/>
          <a:stretch>
            <a:fillRect/>
          </a:stretch>
        </p:blipFill>
        <p:spPr>
          <a:xfrm>
            <a:off x="2712948" y="1971997"/>
            <a:ext cx="6168176" cy="7659886"/>
          </a:xfrm>
          <a:prstGeom prst="rect">
            <a:avLst/>
          </a:prstGeom>
        </p:spPr>
      </p:pic>
      <p:pic>
        <p:nvPicPr>
          <p:cNvPr id="13" name="Picture 13"/>
          <p:cNvPicPr>
            <a:picLocks noChangeAspect="1"/>
          </p:cNvPicPr>
          <p:nvPr/>
        </p:nvPicPr>
        <p:blipFill>
          <a:blip r:embed="rId3"/>
          <a:srcRect/>
          <a:stretch>
            <a:fillRect/>
          </a:stretch>
        </p:blipFill>
        <p:spPr>
          <a:xfrm>
            <a:off x="10088643" y="3136907"/>
            <a:ext cx="7809914" cy="5330065"/>
          </a:xfrm>
          <a:prstGeom prst="rect">
            <a:avLst/>
          </a:prstGeom>
        </p:spPr>
      </p:pic>
      <p:sp>
        <p:nvSpPr>
          <p:cNvPr id="14" name="TextBox 14"/>
          <p:cNvSpPr txBox="1"/>
          <p:nvPr/>
        </p:nvSpPr>
        <p:spPr>
          <a:xfrm>
            <a:off x="10088643" y="2520994"/>
            <a:ext cx="4404561" cy="352425"/>
          </a:xfrm>
          <a:prstGeom prst="rect">
            <a:avLst/>
          </a:prstGeom>
        </p:spPr>
        <p:txBody>
          <a:bodyPr lIns="0" tIns="0" rIns="0" bIns="0" rtlCol="0" anchor="t">
            <a:spAutoFit/>
          </a:bodyPr>
          <a:lstStyle/>
          <a:p>
            <a:pPr>
              <a:lnSpc>
                <a:spcPts val="2760"/>
              </a:lnSpc>
            </a:pPr>
            <a:r>
              <a:rPr lang="en-US" sz="2300" spc="230">
                <a:solidFill>
                  <a:srgbClr val="5DCAD1"/>
                </a:solidFill>
                <a:latin typeface="Glacial Indifference"/>
              </a:rPr>
              <a:t>FETCHING ALL DATA</a:t>
            </a:r>
          </a:p>
        </p:txBody>
      </p:sp>
      <p:sp>
        <p:nvSpPr>
          <p:cNvPr id="15" name="TextBox 15"/>
          <p:cNvSpPr txBox="1"/>
          <p:nvPr/>
        </p:nvSpPr>
        <p:spPr>
          <a:xfrm>
            <a:off x="589302" y="736595"/>
            <a:ext cx="12379835" cy="669934"/>
          </a:xfrm>
          <a:prstGeom prst="rect">
            <a:avLst/>
          </a:prstGeom>
        </p:spPr>
        <p:txBody>
          <a:bodyPr lIns="0" tIns="0" rIns="0" bIns="0" rtlCol="0" anchor="t">
            <a:spAutoFit/>
          </a:bodyPr>
          <a:lstStyle/>
          <a:p>
            <a:pPr>
              <a:lnSpc>
                <a:spcPts val="5000"/>
              </a:lnSpc>
            </a:pPr>
            <a:r>
              <a:rPr lang="en-US" sz="5000" spc="500">
                <a:solidFill>
                  <a:srgbClr val="F3CD74"/>
                </a:solidFill>
                <a:latin typeface="Glacial Indifference Bold"/>
              </a:rPr>
              <a:t>PROSES PENGERJAAN</a:t>
            </a:r>
          </a:p>
        </p:txBody>
      </p:sp>
      <p:sp>
        <p:nvSpPr>
          <p:cNvPr id="16" name="TextBox 16"/>
          <p:cNvSpPr txBox="1"/>
          <p:nvPr/>
        </p:nvSpPr>
        <p:spPr>
          <a:xfrm>
            <a:off x="278980" y="1962472"/>
            <a:ext cx="2259265" cy="352425"/>
          </a:xfrm>
          <a:prstGeom prst="rect">
            <a:avLst/>
          </a:prstGeom>
        </p:spPr>
        <p:txBody>
          <a:bodyPr lIns="0" tIns="0" rIns="0" bIns="0" rtlCol="0" anchor="t">
            <a:spAutoFit/>
          </a:bodyPr>
          <a:lstStyle/>
          <a:p>
            <a:pPr>
              <a:lnSpc>
                <a:spcPts val="2760"/>
              </a:lnSpc>
            </a:pPr>
            <a:r>
              <a:rPr lang="en-US" sz="2300" spc="230">
                <a:solidFill>
                  <a:srgbClr val="5DCAD1"/>
                </a:solidFill>
                <a:latin typeface="Glacial Indifference"/>
              </a:rPr>
              <a:t>PHOTOS.JSX</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C2143"/>
        </a:solidFill>
        <a:effectLst/>
      </p:bgPr>
    </p:bg>
    <p:spTree>
      <p:nvGrpSpPr>
        <p:cNvPr id="1" name=""/>
        <p:cNvGrpSpPr/>
        <p:nvPr/>
      </p:nvGrpSpPr>
      <p:grpSpPr>
        <a:xfrm>
          <a:off x="0" y="0"/>
          <a:ext cx="0" cy="0"/>
          <a:chOff x="0" y="0"/>
          <a:chExt cx="0" cy="0"/>
        </a:xfrm>
      </p:grpSpPr>
      <p:grpSp>
        <p:nvGrpSpPr>
          <p:cNvPr id="2" name="Group 2"/>
          <p:cNvGrpSpPr/>
          <p:nvPr/>
        </p:nvGrpSpPr>
        <p:grpSpPr>
          <a:xfrm>
            <a:off x="13095995" y="-5431318"/>
            <a:ext cx="8326610" cy="7403315"/>
            <a:chOff x="0" y="0"/>
            <a:chExt cx="11102146" cy="9871087"/>
          </a:xfrm>
        </p:grpSpPr>
        <p:grpSp>
          <p:nvGrpSpPr>
            <p:cNvPr id="3" name="Group 3"/>
            <p:cNvGrpSpPr>
              <a:grpSpLocks noChangeAspect="1"/>
            </p:cNvGrpSpPr>
            <p:nvPr/>
          </p:nvGrpSpPr>
          <p:grpSpPr>
            <a:xfrm rot="-2700000">
              <a:off x="1445587" y="1445587"/>
              <a:ext cx="6979912" cy="6979912"/>
              <a:chOff x="0" y="0"/>
              <a:chExt cx="2653030" cy="2653030"/>
            </a:xfrm>
          </p:grpSpPr>
          <p:sp>
            <p:nvSpPr>
              <p:cNvPr id="4" name="Freeform 4"/>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5DCAD1"/>
              </a:solidFill>
            </p:spPr>
          </p:sp>
        </p:grpSp>
        <p:grpSp>
          <p:nvGrpSpPr>
            <p:cNvPr id="5" name="Group 5"/>
            <p:cNvGrpSpPr/>
            <p:nvPr/>
          </p:nvGrpSpPr>
          <p:grpSpPr>
            <a:xfrm rot="-2700000">
              <a:off x="2676647" y="1445587"/>
              <a:ext cx="6979912" cy="6979912"/>
              <a:chOff x="0" y="0"/>
              <a:chExt cx="1913890" cy="1913890"/>
            </a:xfrm>
          </p:grpSpPr>
          <p:sp>
            <p:nvSpPr>
              <p:cNvPr id="6" name="Freeform 6"/>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3CD74"/>
              </a:solidFill>
            </p:spPr>
          </p:sp>
        </p:grpSp>
      </p:grpSp>
      <p:grpSp>
        <p:nvGrpSpPr>
          <p:cNvPr id="7" name="Group 7"/>
          <p:cNvGrpSpPr/>
          <p:nvPr/>
        </p:nvGrpSpPr>
        <p:grpSpPr>
          <a:xfrm>
            <a:off x="-923621" y="7334462"/>
            <a:ext cx="4547940" cy="3930345"/>
            <a:chOff x="0" y="0"/>
            <a:chExt cx="6063920" cy="5240461"/>
          </a:xfrm>
        </p:grpSpPr>
        <p:grpSp>
          <p:nvGrpSpPr>
            <p:cNvPr id="8" name="Group 8"/>
            <p:cNvGrpSpPr>
              <a:grpSpLocks noChangeAspect="1"/>
            </p:cNvGrpSpPr>
            <p:nvPr/>
          </p:nvGrpSpPr>
          <p:grpSpPr>
            <a:xfrm rot="-2700000">
              <a:off x="767448" y="767448"/>
              <a:ext cx="3705565" cy="3705565"/>
              <a:chOff x="0" y="0"/>
              <a:chExt cx="2653030" cy="2653030"/>
            </a:xfrm>
          </p:grpSpPr>
          <p:sp>
            <p:nvSpPr>
              <p:cNvPr id="9" name="Freeform 9"/>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5DCAD1"/>
              </a:solidFill>
            </p:spPr>
          </p:sp>
        </p:grpSp>
        <p:grpSp>
          <p:nvGrpSpPr>
            <p:cNvPr id="10" name="Group 10"/>
            <p:cNvGrpSpPr/>
            <p:nvPr/>
          </p:nvGrpSpPr>
          <p:grpSpPr>
            <a:xfrm rot="-2700000">
              <a:off x="1590907" y="767448"/>
              <a:ext cx="3705565" cy="3705565"/>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3CD74"/>
              </a:solidFill>
            </p:spPr>
          </p:sp>
        </p:grpSp>
      </p:grpSp>
      <p:pic>
        <p:nvPicPr>
          <p:cNvPr id="12" name="Picture 12"/>
          <p:cNvPicPr>
            <a:picLocks noChangeAspect="1"/>
          </p:cNvPicPr>
          <p:nvPr/>
        </p:nvPicPr>
        <p:blipFill>
          <a:blip r:embed="rId2"/>
          <a:srcRect/>
          <a:stretch>
            <a:fillRect/>
          </a:stretch>
        </p:blipFill>
        <p:spPr>
          <a:xfrm>
            <a:off x="1607755" y="2345579"/>
            <a:ext cx="6731380" cy="7488322"/>
          </a:xfrm>
          <a:prstGeom prst="rect">
            <a:avLst/>
          </a:prstGeom>
        </p:spPr>
      </p:pic>
      <p:pic>
        <p:nvPicPr>
          <p:cNvPr id="13" name="Picture 13"/>
          <p:cNvPicPr>
            <a:picLocks noChangeAspect="1"/>
          </p:cNvPicPr>
          <p:nvPr/>
        </p:nvPicPr>
        <p:blipFill>
          <a:blip r:embed="rId3"/>
          <a:srcRect/>
          <a:stretch>
            <a:fillRect/>
          </a:stretch>
        </p:blipFill>
        <p:spPr>
          <a:xfrm>
            <a:off x="9524580" y="2314897"/>
            <a:ext cx="7998014" cy="7519004"/>
          </a:xfrm>
          <a:prstGeom prst="rect">
            <a:avLst/>
          </a:prstGeom>
        </p:spPr>
      </p:pic>
      <p:sp>
        <p:nvSpPr>
          <p:cNvPr id="14" name="TextBox 14"/>
          <p:cNvSpPr txBox="1"/>
          <p:nvPr/>
        </p:nvSpPr>
        <p:spPr>
          <a:xfrm>
            <a:off x="11905084" y="1791022"/>
            <a:ext cx="2905438" cy="352425"/>
          </a:xfrm>
          <a:prstGeom prst="rect">
            <a:avLst/>
          </a:prstGeom>
        </p:spPr>
        <p:txBody>
          <a:bodyPr lIns="0" tIns="0" rIns="0" bIns="0" rtlCol="0" anchor="t">
            <a:spAutoFit/>
          </a:bodyPr>
          <a:lstStyle/>
          <a:p>
            <a:pPr>
              <a:lnSpc>
                <a:spcPts val="2760"/>
              </a:lnSpc>
            </a:pPr>
            <a:r>
              <a:rPr lang="en-US" sz="2300" spc="230">
                <a:solidFill>
                  <a:srgbClr val="5DCAD1"/>
                </a:solidFill>
                <a:latin typeface="Glacial Indifference"/>
              </a:rPr>
              <a:t>EDIT PHOTOS.JSX</a:t>
            </a:r>
          </a:p>
        </p:txBody>
      </p:sp>
      <p:sp>
        <p:nvSpPr>
          <p:cNvPr id="15" name="TextBox 15"/>
          <p:cNvSpPr txBox="1"/>
          <p:nvPr/>
        </p:nvSpPr>
        <p:spPr>
          <a:xfrm>
            <a:off x="589302" y="736595"/>
            <a:ext cx="12379835" cy="669934"/>
          </a:xfrm>
          <a:prstGeom prst="rect">
            <a:avLst/>
          </a:prstGeom>
        </p:spPr>
        <p:txBody>
          <a:bodyPr lIns="0" tIns="0" rIns="0" bIns="0" rtlCol="0" anchor="t">
            <a:spAutoFit/>
          </a:bodyPr>
          <a:lstStyle/>
          <a:p>
            <a:pPr>
              <a:lnSpc>
                <a:spcPts val="5000"/>
              </a:lnSpc>
            </a:pPr>
            <a:r>
              <a:rPr lang="en-US" sz="5000" spc="500">
                <a:solidFill>
                  <a:srgbClr val="F3CD74"/>
                </a:solidFill>
                <a:latin typeface="Glacial Indifference Bold"/>
              </a:rPr>
              <a:t>PROSES PENGERJAAN</a:t>
            </a:r>
          </a:p>
        </p:txBody>
      </p:sp>
      <p:sp>
        <p:nvSpPr>
          <p:cNvPr id="16" name="TextBox 16"/>
          <p:cNvSpPr txBox="1"/>
          <p:nvPr/>
        </p:nvSpPr>
        <p:spPr>
          <a:xfrm>
            <a:off x="3340002" y="1791022"/>
            <a:ext cx="2689656" cy="352425"/>
          </a:xfrm>
          <a:prstGeom prst="rect">
            <a:avLst/>
          </a:prstGeom>
        </p:spPr>
        <p:txBody>
          <a:bodyPr lIns="0" tIns="0" rIns="0" bIns="0" rtlCol="0" anchor="t">
            <a:spAutoFit/>
          </a:bodyPr>
          <a:lstStyle/>
          <a:p>
            <a:pPr>
              <a:lnSpc>
                <a:spcPts val="2760"/>
              </a:lnSpc>
            </a:pPr>
            <a:r>
              <a:rPr lang="en-US" sz="2300" spc="230">
                <a:solidFill>
                  <a:srgbClr val="5DCAD1"/>
                </a:solidFill>
                <a:latin typeface="Glacial Indifference"/>
              </a:rPr>
              <a:t>ADD PHOTOS.JSX</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C2143"/>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rot="-2700000">
            <a:off x="-699963" y="7167508"/>
            <a:ext cx="3797219" cy="3797219"/>
            <a:chOff x="0" y="0"/>
            <a:chExt cx="2653030" cy="2653030"/>
          </a:xfrm>
        </p:grpSpPr>
        <p:sp>
          <p:nvSpPr>
            <p:cNvPr id="3" name="Freeform 3"/>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5DCAD1"/>
            </a:solidFill>
          </p:spPr>
        </p:sp>
      </p:grpSp>
      <p:grpSp>
        <p:nvGrpSpPr>
          <p:cNvPr id="4" name="Group 4"/>
          <p:cNvGrpSpPr>
            <a:grpSpLocks noChangeAspect="1"/>
          </p:cNvGrpSpPr>
          <p:nvPr/>
        </p:nvGrpSpPr>
        <p:grpSpPr>
          <a:xfrm rot="-2700000">
            <a:off x="15958305" y="7691998"/>
            <a:ext cx="2748239" cy="2748239"/>
            <a:chOff x="0" y="0"/>
            <a:chExt cx="2653030" cy="2653030"/>
          </a:xfrm>
        </p:grpSpPr>
        <p:sp>
          <p:nvSpPr>
            <p:cNvPr id="5" name="Freeform 5"/>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F3CD74"/>
            </a:solidFill>
          </p:spPr>
        </p:sp>
      </p:grpSp>
      <p:grpSp>
        <p:nvGrpSpPr>
          <p:cNvPr id="6" name="Group 6"/>
          <p:cNvGrpSpPr>
            <a:grpSpLocks noChangeAspect="1"/>
          </p:cNvGrpSpPr>
          <p:nvPr/>
        </p:nvGrpSpPr>
        <p:grpSpPr>
          <a:xfrm>
            <a:off x="15148916" y="-395856"/>
            <a:ext cx="3901337" cy="3901337"/>
            <a:chOff x="0" y="0"/>
            <a:chExt cx="2787650" cy="2787650"/>
          </a:xfrm>
        </p:grpSpPr>
        <p:sp>
          <p:nvSpPr>
            <p:cNvPr id="7" name="Freeform 7"/>
            <p:cNvSpPr/>
            <p:nvPr/>
          </p:nvSpPr>
          <p:spPr>
            <a:xfrm>
              <a:off x="0" y="0"/>
              <a:ext cx="2787650" cy="2787650"/>
            </a:xfrm>
            <a:custGeom>
              <a:avLst/>
              <a:gdLst/>
              <a:ahLst/>
              <a:cxnLst/>
              <a:rect l="l" t="t" r="r" b="b"/>
              <a:pathLst>
                <a:path w="2787650" h="2787650">
                  <a:moveTo>
                    <a:pt x="81280" y="1861820"/>
                  </a:moveTo>
                  <a:cubicBezTo>
                    <a:pt x="73660" y="1841500"/>
                    <a:pt x="67310" y="1819910"/>
                    <a:pt x="60960" y="1799590"/>
                  </a:cubicBezTo>
                  <a:lnTo>
                    <a:pt x="1800860" y="59690"/>
                  </a:lnTo>
                  <a:cubicBezTo>
                    <a:pt x="1821180" y="66040"/>
                    <a:pt x="1842770" y="72390"/>
                    <a:pt x="1863090" y="80010"/>
                  </a:cubicBezTo>
                  <a:lnTo>
                    <a:pt x="81280" y="1861820"/>
                  </a:lnTo>
                  <a:close/>
                  <a:moveTo>
                    <a:pt x="1597660" y="15240"/>
                  </a:moveTo>
                  <a:cubicBezTo>
                    <a:pt x="1573530" y="11430"/>
                    <a:pt x="1548130" y="8890"/>
                    <a:pt x="1524000" y="6350"/>
                  </a:cubicBezTo>
                  <a:lnTo>
                    <a:pt x="6350" y="1524000"/>
                  </a:lnTo>
                  <a:cubicBezTo>
                    <a:pt x="8890" y="1548130"/>
                    <a:pt x="11430" y="1573530"/>
                    <a:pt x="15240" y="1597660"/>
                  </a:cubicBezTo>
                  <a:lnTo>
                    <a:pt x="1597660" y="15240"/>
                  </a:lnTo>
                  <a:close/>
                  <a:moveTo>
                    <a:pt x="2189480" y="248920"/>
                  </a:moveTo>
                  <a:cubicBezTo>
                    <a:pt x="2172970" y="237490"/>
                    <a:pt x="2156460" y="226060"/>
                    <a:pt x="2139950" y="215900"/>
                  </a:cubicBezTo>
                  <a:lnTo>
                    <a:pt x="215900" y="2139950"/>
                  </a:lnTo>
                  <a:cubicBezTo>
                    <a:pt x="226060" y="2156460"/>
                    <a:pt x="237490" y="2172970"/>
                    <a:pt x="248920" y="2189480"/>
                  </a:cubicBezTo>
                  <a:lnTo>
                    <a:pt x="2189480" y="248920"/>
                  </a:lnTo>
                  <a:close/>
                  <a:moveTo>
                    <a:pt x="1979930" y="128270"/>
                  </a:moveTo>
                  <a:cubicBezTo>
                    <a:pt x="1960880" y="119380"/>
                    <a:pt x="1941830" y="110490"/>
                    <a:pt x="1922780" y="102870"/>
                  </a:cubicBezTo>
                  <a:lnTo>
                    <a:pt x="104140" y="1921510"/>
                  </a:lnTo>
                  <a:cubicBezTo>
                    <a:pt x="111760" y="1940560"/>
                    <a:pt x="120650" y="1959610"/>
                    <a:pt x="129540" y="1978660"/>
                  </a:cubicBezTo>
                  <a:lnTo>
                    <a:pt x="1979930" y="128270"/>
                  </a:lnTo>
                  <a:close/>
                  <a:moveTo>
                    <a:pt x="2087880" y="185420"/>
                  </a:moveTo>
                  <a:cubicBezTo>
                    <a:pt x="2070100" y="175260"/>
                    <a:pt x="2052320" y="165100"/>
                    <a:pt x="2034540" y="156210"/>
                  </a:cubicBezTo>
                  <a:lnTo>
                    <a:pt x="154940" y="2035810"/>
                  </a:lnTo>
                  <a:cubicBezTo>
                    <a:pt x="163830" y="2053590"/>
                    <a:pt x="173990" y="2071370"/>
                    <a:pt x="184150" y="2089150"/>
                  </a:cubicBezTo>
                  <a:lnTo>
                    <a:pt x="2087880" y="185420"/>
                  </a:lnTo>
                  <a:close/>
                  <a:moveTo>
                    <a:pt x="834390" y="116840"/>
                  </a:moveTo>
                  <a:cubicBezTo>
                    <a:pt x="774700" y="143510"/>
                    <a:pt x="716280" y="173990"/>
                    <a:pt x="660400" y="208280"/>
                  </a:cubicBezTo>
                  <a:lnTo>
                    <a:pt x="208280" y="660400"/>
                  </a:lnTo>
                  <a:cubicBezTo>
                    <a:pt x="172720" y="716280"/>
                    <a:pt x="142240" y="774700"/>
                    <a:pt x="116840" y="834390"/>
                  </a:cubicBezTo>
                  <a:lnTo>
                    <a:pt x="834390" y="116840"/>
                  </a:lnTo>
                  <a:close/>
                  <a:moveTo>
                    <a:pt x="1363980" y="0"/>
                  </a:moveTo>
                  <a:lnTo>
                    <a:pt x="0" y="1363980"/>
                  </a:lnTo>
                  <a:cubicBezTo>
                    <a:pt x="0" y="1391920"/>
                    <a:pt x="0" y="1418590"/>
                    <a:pt x="1270" y="1446530"/>
                  </a:cubicBezTo>
                  <a:lnTo>
                    <a:pt x="1445260" y="1270"/>
                  </a:lnTo>
                  <a:cubicBezTo>
                    <a:pt x="1418590" y="0"/>
                    <a:pt x="1390650" y="0"/>
                    <a:pt x="1363980" y="0"/>
                  </a:cubicBezTo>
                  <a:close/>
                  <a:moveTo>
                    <a:pt x="2787650" y="1386840"/>
                  </a:moveTo>
                  <a:lnTo>
                    <a:pt x="1386840" y="2787650"/>
                  </a:lnTo>
                  <a:cubicBezTo>
                    <a:pt x="1414780" y="2787650"/>
                    <a:pt x="1443990" y="2787650"/>
                    <a:pt x="1471930" y="2785110"/>
                  </a:cubicBezTo>
                  <a:lnTo>
                    <a:pt x="2785110" y="1471930"/>
                  </a:lnTo>
                  <a:cubicBezTo>
                    <a:pt x="2786380" y="1443990"/>
                    <a:pt x="2787650" y="1414780"/>
                    <a:pt x="2787650" y="1386840"/>
                  </a:cubicBezTo>
                  <a:close/>
                  <a:moveTo>
                    <a:pt x="2283460" y="321310"/>
                  </a:moveTo>
                  <a:cubicBezTo>
                    <a:pt x="2268220" y="308610"/>
                    <a:pt x="2252980" y="295910"/>
                    <a:pt x="2237740" y="284480"/>
                  </a:cubicBezTo>
                  <a:lnTo>
                    <a:pt x="284480" y="2237740"/>
                  </a:lnTo>
                  <a:cubicBezTo>
                    <a:pt x="295910" y="2252980"/>
                    <a:pt x="308610" y="2268220"/>
                    <a:pt x="321310" y="2283460"/>
                  </a:cubicBezTo>
                  <a:lnTo>
                    <a:pt x="2283460" y="321310"/>
                  </a:lnTo>
                  <a:close/>
                  <a:moveTo>
                    <a:pt x="1276350" y="5080"/>
                  </a:moveTo>
                  <a:cubicBezTo>
                    <a:pt x="1244600" y="7620"/>
                    <a:pt x="1214120" y="11430"/>
                    <a:pt x="1182370" y="16510"/>
                  </a:cubicBezTo>
                  <a:lnTo>
                    <a:pt x="16510" y="1182370"/>
                  </a:lnTo>
                  <a:cubicBezTo>
                    <a:pt x="11430" y="1214120"/>
                    <a:pt x="7620" y="1244600"/>
                    <a:pt x="5080" y="1276350"/>
                  </a:cubicBezTo>
                  <a:lnTo>
                    <a:pt x="1276350" y="5080"/>
                  </a:lnTo>
                  <a:close/>
                  <a:moveTo>
                    <a:pt x="1080770" y="35560"/>
                  </a:moveTo>
                  <a:cubicBezTo>
                    <a:pt x="1042670" y="44450"/>
                    <a:pt x="1004570" y="54610"/>
                    <a:pt x="966470" y="67310"/>
                  </a:cubicBezTo>
                  <a:lnTo>
                    <a:pt x="66040" y="966470"/>
                  </a:lnTo>
                  <a:cubicBezTo>
                    <a:pt x="54610" y="1004570"/>
                    <a:pt x="43180" y="1041400"/>
                    <a:pt x="34290" y="1080770"/>
                  </a:cubicBezTo>
                  <a:lnTo>
                    <a:pt x="1080770" y="35560"/>
                  </a:lnTo>
                  <a:close/>
                  <a:moveTo>
                    <a:pt x="1734820" y="41910"/>
                  </a:moveTo>
                  <a:cubicBezTo>
                    <a:pt x="1711960" y="36830"/>
                    <a:pt x="1690370" y="31750"/>
                    <a:pt x="1667510" y="26670"/>
                  </a:cubicBezTo>
                  <a:lnTo>
                    <a:pt x="26670" y="1667510"/>
                  </a:lnTo>
                  <a:cubicBezTo>
                    <a:pt x="31750" y="1690370"/>
                    <a:pt x="36830" y="1711960"/>
                    <a:pt x="41910" y="1734820"/>
                  </a:cubicBezTo>
                  <a:lnTo>
                    <a:pt x="1734820" y="41910"/>
                  </a:lnTo>
                  <a:close/>
                  <a:moveTo>
                    <a:pt x="2762250" y="1659890"/>
                  </a:moveTo>
                  <a:cubicBezTo>
                    <a:pt x="2768600" y="1626870"/>
                    <a:pt x="2773680" y="1595120"/>
                    <a:pt x="2777490" y="1562100"/>
                  </a:cubicBezTo>
                  <a:lnTo>
                    <a:pt x="1562100" y="2777490"/>
                  </a:lnTo>
                  <a:cubicBezTo>
                    <a:pt x="1595120" y="2773680"/>
                    <a:pt x="1628140" y="2768600"/>
                    <a:pt x="1659890" y="2762250"/>
                  </a:cubicBezTo>
                  <a:lnTo>
                    <a:pt x="2762250" y="1659890"/>
                  </a:lnTo>
                  <a:close/>
                  <a:moveTo>
                    <a:pt x="2785110" y="1306830"/>
                  </a:moveTo>
                  <a:cubicBezTo>
                    <a:pt x="2783840" y="1281430"/>
                    <a:pt x="2781300" y="1256030"/>
                    <a:pt x="2778760" y="1230630"/>
                  </a:cubicBezTo>
                  <a:lnTo>
                    <a:pt x="1230630" y="2777490"/>
                  </a:lnTo>
                  <a:cubicBezTo>
                    <a:pt x="1256030" y="2780030"/>
                    <a:pt x="1281430" y="2782570"/>
                    <a:pt x="1306830" y="2783840"/>
                  </a:cubicBezTo>
                  <a:lnTo>
                    <a:pt x="2785110" y="1306830"/>
                  </a:lnTo>
                  <a:close/>
                  <a:moveTo>
                    <a:pt x="2767330" y="1158240"/>
                  </a:moveTo>
                  <a:cubicBezTo>
                    <a:pt x="2763520" y="1135380"/>
                    <a:pt x="2758440" y="1112520"/>
                    <a:pt x="2753360" y="1089660"/>
                  </a:cubicBezTo>
                  <a:lnTo>
                    <a:pt x="1088390" y="2753360"/>
                  </a:lnTo>
                  <a:cubicBezTo>
                    <a:pt x="1111250" y="2758440"/>
                    <a:pt x="1134110" y="2763520"/>
                    <a:pt x="1156970" y="2767330"/>
                  </a:cubicBezTo>
                  <a:lnTo>
                    <a:pt x="2767330" y="1158240"/>
                  </a:lnTo>
                  <a:close/>
                  <a:moveTo>
                    <a:pt x="2369820" y="398780"/>
                  </a:moveTo>
                  <a:cubicBezTo>
                    <a:pt x="2355850" y="384810"/>
                    <a:pt x="2341880" y="372110"/>
                    <a:pt x="2327910" y="358140"/>
                  </a:cubicBezTo>
                  <a:lnTo>
                    <a:pt x="359410" y="2326640"/>
                  </a:lnTo>
                  <a:cubicBezTo>
                    <a:pt x="372110" y="2340610"/>
                    <a:pt x="386080" y="2354580"/>
                    <a:pt x="400050" y="2368550"/>
                  </a:cubicBezTo>
                  <a:lnTo>
                    <a:pt x="2369820" y="398780"/>
                  </a:lnTo>
                  <a:close/>
                  <a:moveTo>
                    <a:pt x="2451100" y="2301240"/>
                  </a:moveTo>
                  <a:cubicBezTo>
                    <a:pt x="2520950" y="2219960"/>
                    <a:pt x="2579370" y="2133600"/>
                    <a:pt x="2627630" y="2042160"/>
                  </a:cubicBezTo>
                  <a:lnTo>
                    <a:pt x="2042160" y="2627630"/>
                  </a:lnTo>
                  <a:cubicBezTo>
                    <a:pt x="2133600" y="2579370"/>
                    <a:pt x="2219960" y="2520950"/>
                    <a:pt x="2301240" y="2451100"/>
                  </a:cubicBezTo>
                  <a:lnTo>
                    <a:pt x="2451100" y="2301240"/>
                  </a:lnTo>
                  <a:close/>
                  <a:moveTo>
                    <a:pt x="2736850" y="1023620"/>
                  </a:moveTo>
                  <a:cubicBezTo>
                    <a:pt x="2730500" y="1002030"/>
                    <a:pt x="2724150" y="981710"/>
                    <a:pt x="2717800" y="960120"/>
                  </a:cubicBezTo>
                  <a:lnTo>
                    <a:pt x="960120" y="2717800"/>
                  </a:lnTo>
                  <a:cubicBezTo>
                    <a:pt x="981710" y="2724150"/>
                    <a:pt x="1002030" y="2730500"/>
                    <a:pt x="1023620" y="2736850"/>
                  </a:cubicBezTo>
                  <a:lnTo>
                    <a:pt x="2736850" y="1023620"/>
                  </a:lnTo>
                  <a:close/>
                  <a:moveTo>
                    <a:pt x="2696210" y="1892300"/>
                  </a:moveTo>
                  <a:cubicBezTo>
                    <a:pt x="2711450" y="1851660"/>
                    <a:pt x="2725420" y="1811020"/>
                    <a:pt x="2736850" y="1769110"/>
                  </a:cubicBezTo>
                  <a:lnTo>
                    <a:pt x="1769110" y="2736850"/>
                  </a:lnTo>
                  <a:cubicBezTo>
                    <a:pt x="1811020" y="2725420"/>
                    <a:pt x="1851660" y="2711450"/>
                    <a:pt x="1892300" y="2696210"/>
                  </a:cubicBezTo>
                  <a:lnTo>
                    <a:pt x="2696210" y="1892300"/>
                  </a:lnTo>
                  <a:close/>
                  <a:moveTo>
                    <a:pt x="2523490" y="576580"/>
                  </a:moveTo>
                  <a:cubicBezTo>
                    <a:pt x="2512060" y="561340"/>
                    <a:pt x="2500630" y="544830"/>
                    <a:pt x="2487930" y="529590"/>
                  </a:cubicBezTo>
                  <a:lnTo>
                    <a:pt x="529590" y="2486660"/>
                  </a:lnTo>
                  <a:cubicBezTo>
                    <a:pt x="544830" y="2499360"/>
                    <a:pt x="561340" y="2510790"/>
                    <a:pt x="576580" y="2522220"/>
                  </a:cubicBezTo>
                  <a:lnTo>
                    <a:pt x="2523490" y="576580"/>
                  </a:lnTo>
                  <a:close/>
                  <a:moveTo>
                    <a:pt x="2696210" y="899160"/>
                  </a:moveTo>
                  <a:cubicBezTo>
                    <a:pt x="2688590" y="878840"/>
                    <a:pt x="2680970" y="859790"/>
                    <a:pt x="2672080" y="840740"/>
                  </a:cubicBezTo>
                  <a:lnTo>
                    <a:pt x="839470" y="2673350"/>
                  </a:lnTo>
                  <a:cubicBezTo>
                    <a:pt x="858520" y="2682240"/>
                    <a:pt x="878840" y="2689860"/>
                    <a:pt x="897890" y="2697480"/>
                  </a:cubicBezTo>
                  <a:lnTo>
                    <a:pt x="2696210" y="899160"/>
                  </a:lnTo>
                  <a:close/>
                  <a:moveTo>
                    <a:pt x="2449830" y="483870"/>
                  </a:moveTo>
                  <a:cubicBezTo>
                    <a:pt x="2437130" y="468630"/>
                    <a:pt x="2424430" y="454660"/>
                    <a:pt x="2410460" y="440690"/>
                  </a:cubicBezTo>
                  <a:lnTo>
                    <a:pt x="440690" y="2410460"/>
                  </a:lnTo>
                  <a:cubicBezTo>
                    <a:pt x="454660" y="2424430"/>
                    <a:pt x="469900" y="2437130"/>
                    <a:pt x="483870" y="2449830"/>
                  </a:cubicBezTo>
                  <a:lnTo>
                    <a:pt x="2449830" y="483870"/>
                  </a:lnTo>
                  <a:close/>
                  <a:moveTo>
                    <a:pt x="2588260" y="675640"/>
                  </a:moveTo>
                  <a:cubicBezTo>
                    <a:pt x="2578100" y="659130"/>
                    <a:pt x="2567940" y="641350"/>
                    <a:pt x="2556510" y="624840"/>
                  </a:cubicBezTo>
                  <a:lnTo>
                    <a:pt x="624840" y="2556510"/>
                  </a:lnTo>
                  <a:cubicBezTo>
                    <a:pt x="641350" y="2567940"/>
                    <a:pt x="657860" y="2578100"/>
                    <a:pt x="675640" y="2588260"/>
                  </a:cubicBezTo>
                  <a:lnTo>
                    <a:pt x="2588260" y="675640"/>
                  </a:lnTo>
                  <a:close/>
                  <a:moveTo>
                    <a:pt x="2646680" y="783590"/>
                  </a:moveTo>
                  <a:cubicBezTo>
                    <a:pt x="2637790" y="765810"/>
                    <a:pt x="2628900" y="746760"/>
                    <a:pt x="2618740" y="728980"/>
                  </a:cubicBezTo>
                  <a:lnTo>
                    <a:pt x="728980" y="2618740"/>
                  </a:lnTo>
                  <a:cubicBezTo>
                    <a:pt x="746760" y="2628900"/>
                    <a:pt x="764540" y="2637790"/>
                    <a:pt x="783590" y="2646680"/>
                  </a:cubicBezTo>
                  <a:lnTo>
                    <a:pt x="2646680" y="783590"/>
                  </a:lnTo>
                  <a:close/>
                </a:path>
              </a:pathLst>
            </a:custGeom>
            <a:solidFill>
              <a:srgbClr val="5DCAD1"/>
            </a:solidFill>
          </p:spPr>
        </p:sp>
      </p:grpSp>
      <p:grpSp>
        <p:nvGrpSpPr>
          <p:cNvPr id="8" name="Group 8"/>
          <p:cNvGrpSpPr/>
          <p:nvPr/>
        </p:nvGrpSpPr>
        <p:grpSpPr>
          <a:xfrm rot="-2700000">
            <a:off x="15492625" y="7691998"/>
            <a:ext cx="2748239" cy="2748239"/>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5DCAD1"/>
            </a:solidFill>
          </p:spPr>
        </p:sp>
      </p:grpSp>
      <p:grpSp>
        <p:nvGrpSpPr>
          <p:cNvPr id="10" name="Group 10"/>
          <p:cNvGrpSpPr>
            <a:grpSpLocks noChangeAspect="1"/>
          </p:cNvGrpSpPr>
          <p:nvPr/>
        </p:nvGrpSpPr>
        <p:grpSpPr>
          <a:xfrm>
            <a:off x="15910916" y="-395856"/>
            <a:ext cx="3901337" cy="3901337"/>
            <a:chOff x="-2540" y="-2540"/>
            <a:chExt cx="6355080" cy="6355080"/>
          </a:xfrm>
        </p:grpSpPr>
        <p:sp>
          <p:nvSpPr>
            <p:cNvPr id="11" name="Freeform 11"/>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3CD74"/>
            </a:solidFill>
          </p:spPr>
        </p:sp>
      </p:grpSp>
      <p:grpSp>
        <p:nvGrpSpPr>
          <p:cNvPr id="12" name="Group 12"/>
          <p:cNvGrpSpPr/>
          <p:nvPr/>
        </p:nvGrpSpPr>
        <p:grpSpPr>
          <a:xfrm rot="-2700000">
            <a:off x="143863" y="7167508"/>
            <a:ext cx="3797219" cy="3797219"/>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3CD74"/>
            </a:solidFill>
          </p:spPr>
        </p:sp>
      </p:grpSp>
      <p:pic>
        <p:nvPicPr>
          <p:cNvPr id="14" name="Picture 14"/>
          <p:cNvPicPr>
            <a:picLocks noChangeAspect="1"/>
          </p:cNvPicPr>
          <p:nvPr/>
        </p:nvPicPr>
        <p:blipFill>
          <a:blip r:embed="rId2"/>
          <a:srcRect/>
          <a:stretch>
            <a:fillRect/>
          </a:stretch>
        </p:blipFill>
        <p:spPr>
          <a:xfrm>
            <a:off x="11289434" y="155277"/>
            <a:ext cx="6700408" cy="3350204"/>
          </a:xfrm>
          <a:prstGeom prst="rect">
            <a:avLst/>
          </a:prstGeom>
        </p:spPr>
      </p:pic>
      <p:sp>
        <p:nvSpPr>
          <p:cNvPr id="15" name="TextBox 15"/>
          <p:cNvSpPr txBox="1"/>
          <p:nvPr/>
        </p:nvSpPr>
        <p:spPr>
          <a:xfrm>
            <a:off x="1028700" y="1640537"/>
            <a:ext cx="12379835" cy="669934"/>
          </a:xfrm>
          <a:prstGeom prst="rect">
            <a:avLst/>
          </a:prstGeom>
        </p:spPr>
        <p:txBody>
          <a:bodyPr lIns="0" tIns="0" rIns="0" bIns="0" rtlCol="0" anchor="t">
            <a:spAutoFit/>
          </a:bodyPr>
          <a:lstStyle/>
          <a:p>
            <a:pPr>
              <a:lnSpc>
                <a:spcPts val="5000"/>
              </a:lnSpc>
            </a:pPr>
            <a:r>
              <a:rPr lang="en-US" sz="5000" spc="500">
                <a:solidFill>
                  <a:srgbClr val="F3CD74"/>
                </a:solidFill>
                <a:latin typeface="Glacial Indifference Bold"/>
              </a:rPr>
              <a:t>PEMANFAATAN NETLIFY</a:t>
            </a:r>
          </a:p>
        </p:txBody>
      </p:sp>
      <p:sp>
        <p:nvSpPr>
          <p:cNvPr id="16" name="TextBox 16"/>
          <p:cNvSpPr txBox="1"/>
          <p:nvPr/>
        </p:nvSpPr>
        <p:spPr>
          <a:xfrm>
            <a:off x="3756001" y="4507100"/>
            <a:ext cx="13110744" cy="3209925"/>
          </a:xfrm>
          <a:prstGeom prst="rect">
            <a:avLst/>
          </a:prstGeom>
        </p:spPr>
        <p:txBody>
          <a:bodyPr lIns="0" tIns="0" rIns="0" bIns="0" rtlCol="0" anchor="t">
            <a:spAutoFit/>
          </a:bodyPr>
          <a:lstStyle/>
          <a:p>
            <a:pPr>
              <a:lnSpc>
                <a:spcPts val="4200"/>
              </a:lnSpc>
            </a:pPr>
            <a:r>
              <a:rPr lang="en-US" sz="3500" spc="350">
                <a:solidFill>
                  <a:srgbClr val="5DCAD1"/>
                </a:solidFill>
                <a:latin typeface="Glacial Indifference"/>
              </a:rPr>
              <a:t>NETLIFY ADALAH SEBUAH LAYANAN HOSTING DAN PENGEMBANGAN STATIC WEBSITE YANG MEMILIKI FITUR UNGGULAN YAITU CONTINUOUS DEPLOYMENT, YANG MEMUNGKINKAN UNTUK MENG-UPLOAD PERUBAHAN WEBSITE SECARA OTOMATIS SETIAP KALI ADA PERUBAHAN KODE DI GIT REPOSITORY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C2143"/>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r="36970"/>
          <a:stretch>
            <a:fillRect/>
          </a:stretch>
        </p:blipFill>
        <p:spPr>
          <a:xfrm>
            <a:off x="6018046" y="2751449"/>
            <a:ext cx="7156227" cy="4557302"/>
          </a:xfrm>
          <a:prstGeom prst="rect">
            <a:avLst/>
          </a:prstGeom>
        </p:spPr>
      </p:pic>
      <p:pic>
        <p:nvPicPr>
          <p:cNvPr id="3" name="Picture 3"/>
          <p:cNvPicPr>
            <a:picLocks noChangeAspect="1"/>
          </p:cNvPicPr>
          <p:nvPr/>
        </p:nvPicPr>
        <p:blipFill>
          <a:blip r:embed="rId3"/>
          <a:srcRect/>
          <a:stretch>
            <a:fillRect/>
          </a:stretch>
        </p:blipFill>
        <p:spPr>
          <a:xfrm>
            <a:off x="255815" y="2751449"/>
            <a:ext cx="5290756" cy="4557302"/>
          </a:xfrm>
          <a:prstGeom prst="rect">
            <a:avLst/>
          </a:prstGeom>
        </p:spPr>
      </p:pic>
      <p:pic>
        <p:nvPicPr>
          <p:cNvPr id="4" name="Picture 4"/>
          <p:cNvPicPr>
            <a:picLocks noChangeAspect="1"/>
          </p:cNvPicPr>
          <p:nvPr/>
        </p:nvPicPr>
        <p:blipFill>
          <a:blip r:embed="rId4"/>
          <a:srcRect r="27669"/>
          <a:stretch>
            <a:fillRect/>
          </a:stretch>
        </p:blipFill>
        <p:spPr>
          <a:xfrm>
            <a:off x="13408535" y="2594035"/>
            <a:ext cx="4459474" cy="6208547"/>
          </a:xfrm>
          <a:prstGeom prst="rect">
            <a:avLst/>
          </a:prstGeom>
        </p:spPr>
      </p:pic>
      <p:sp>
        <p:nvSpPr>
          <p:cNvPr id="5" name="TextBox 5"/>
          <p:cNvSpPr txBox="1"/>
          <p:nvPr/>
        </p:nvSpPr>
        <p:spPr>
          <a:xfrm>
            <a:off x="1028700" y="736595"/>
            <a:ext cx="12379835" cy="669934"/>
          </a:xfrm>
          <a:prstGeom prst="rect">
            <a:avLst/>
          </a:prstGeom>
        </p:spPr>
        <p:txBody>
          <a:bodyPr lIns="0" tIns="0" rIns="0" bIns="0" rtlCol="0" anchor="t">
            <a:spAutoFit/>
          </a:bodyPr>
          <a:lstStyle/>
          <a:p>
            <a:pPr>
              <a:lnSpc>
                <a:spcPts val="5000"/>
              </a:lnSpc>
            </a:pPr>
            <a:r>
              <a:rPr lang="en-US" sz="5000" spc="500">
                <a:solidFill>
                  <a:srgbClr val="F3CD74"/>
                </a:solidFill>
                <a:latin typeface="Glacial Indifference Bold"/>
              </a:rPr>
              <a:t>CONTINUOUS DEPLOYMENT</a:t>
            </a:r>
          </a:p>
        </p:txBody>
      </p:sp>
      <p:sp>
        <p:nvSpPr>
          <p:cNvPr id="6" name="TextBox 6"/>
          <p:cNvSpPr txBox="1"/>
          <p:nvPr/>
        </p:nvSpPr>
        <p:spPr>
          <a:xfrm>
            <a:off x="255815" y="2060682"/>
            <a:ext cx="5981224" cy="352425"/>
          </a:xfrm>
          <a:prstGeom prst="rect">
            <a:avLst/>
          </a:prstGeom>
        </p:spPr>
        <p:txBody>
          <a:bodyPr lIns="0" tIns="0" rIns="0" bIns="0" rtlCol="0" anchor="t">
            <a:spAutoFit/>
          </a:bodyPr>
          <a:lstStyle/>
          <a:p>
            <a:pPr algn="just">
              <a:lnSpc>
                <a:spcPts val="2760"/>
              </a:lnSpc>
            </a:pPr>
            <a:r>
              <a:rPr lang="en-US" sz="2300" spc="230">
                <a:solidFill>
                  <a:srgbClr val="5DCAD1"/>
                </a:solidFill>
                <a:latin typeface="Glacial Indifference"/>
              </a:rPr>
              <a:t>SETIAP UPDATE CODE GIT</a:t>
            </a:r>
          </a:p>
        </p:txBody>
      </p:sp>
      <p:sp>
        <p:nvSpPr>
          <p:cNvPr id="7" name="TextBox 7"/>
          <p:cNvSpPr txBox="1"/>
          <p:nvPr/>
        </p:nvSpPr>
        <p:spPr>
          <a:xfrm>
            <a:off x="6483291" y="2060682"/>
            <a:ext cx="5981224" cy="352425"/>
          </a:xfrm>
          <a:prstGeom prst="rect">
            <a:avLst/>
          </a:prstGeom>
        </p:spPr>
        <p:txBody>
          <a:bodyPr lIns="0" tIns="0" rIns="0" bIns="0" rtlCol="0" anchor="t">
            <a:spAutoFit/>
          </a:bodyPr>
          <a:lstStyle/>
          <a:p>
            <a:pPr algn="just">
              <a:lnSpc>
                <a:spcPts val="2760"/>
              </a:lnSpc>
            </a:pPr>
            <a:r>
              <a:rPr lang="en-US" sz="2300" spc="230">
                <a:solidFill>
                  <a:srgbClr val="5DCAD1"/>
                </a:solidFill>
                <a:latin typeface="Glacial Indifference"/>
              </a:rPr>
              <a:t>NETLIFY AUTO PUBLISHING</a:t>
            </a:r>
          </a:p>
        </p:txBody>
      </p:sp>
      <p:sp>
        <p:nvSpPr>
          <p:cNvPr id="8" name="TextBox 8"/>
          <p:cNvSpPr txBox="1"/>
          <p:nvPr/>
        </p:nvSpPr>
        <p:spPr>
          <a:xfrm>
            <a:off x="13822086" y="2060682"/>
            <a:ext cx="5981224" cy="352425"/>
          </a:xfrm>
          <a:prstGeom prst="rect">
            <a:avLst/>
          </a:prstGeom>
        </p:spPr>
        <p:txBody>
          <a:bodyPr lIns="0" tIns="0" rIns="0" bIns="0" rtlCol="0" anchor="t">
            <a:spAutoFit/>
          </a:bodyPr>
          <a:lstStyle/>
          <a:p>
            <a:pPr algn="just">
              <a:lnSpc>
                <a:spcPts val="2760"/>
              </a:lnSpc>
            </a:pPr>
            <a:r>
              <a:rPr lang="en-US" sz="2300" spc="230">
                <a:solidFill>
                  <a:srgbClr val="5DCAD1"/>
                </a:solidFill>
                <a:latin typeface="Glacial Indifference"/>
              </a:rPr>
              <a:t>LOG LIVE UPDATE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264</Words>
  <Application>Microsoft Office PowerPoint</Application>
  <PresentationFormat>Custom</PresentationFormat>
  <Paragraphs>36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Glacial Indifference Bold</vt:lpstr>
      <vt:lpstr>Calibri</vt:lpstr>
      <vt:lpstr>Glacial Indifference</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Biru Tua Kerja Bersama Sederhana Presentasi</dc:title>
  <cp:lastModifiedBy>Deo Andrianto Iskandar</cp:lastModifiedBy>
  <cp:revision>2</cp:revision>
  <dcterms:created xsi:type="dcterms:W3CDTF">2006-08-16T00:00:00Z</dcterms:created>
  <dcterms:modified xsi:type="dcterms:W3CDTF">2023-03-29T02:51:53Z</dcterms:modified>
  <dc:identifier>DAFXXrhNHpk</dc:identifier>
</cp:coreProperties>
</file>