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hamma Sineru Sig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Dhamma Sineru Signs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reakfast"/>
          <p:cNvSpPr txBox="1"/>
          <p:nvPr>
            <p:ph type="title"/>
          </p:nvPr>
        </p:nvSpPr>
        <p:spPr>
          <a:xfrm>
            <a:off x="844401" y="4424759"/>
            <a:ext cx="3202335" cy="1041897"/>
          </a:xfrm>
          <a:prstGeom prst="rect">
            <a:avLst/>
          </a:prstGeom>
        </p:spPr>
        <p:txBody>
          <a:bodyPr/>
          <a:lstStyle>
            <a:lvl1pPr algn="l"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Breakfast </a:t>
            </a:r>
          </a:p>
        </p:txBody>
      </p:sp>
      <p:sp>
        <p:nvSpPr>
          <p:cNvPr id="123" name="Rectangle"/>
          <p:cNvSpPr/>
          <p:nvPr/>
        </p:nvSpPr>
        <p:spPr>
          <a:xfrm>
            <a:off x="787400" y="533400"/>
            <a:ext cx="11430000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Dining Hall Timings / भोजनालय का समय"/>
          <p:cNvSpPr txBox="1"/>
          <p:nvPr/>
        </p:nvSpPr>
        <p:spPr>
          <a:xfrm>
            <a:off x="997151" y="779780"/>
            <a:ext cx="1101049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Dining Hall Timings / भोजनालय का समय</a:t>
            </a:r>
          </a:p>
        </p:txBody>
      </p:sp>
      <p:sp>
        <p:nvSpPr>
          <p:cNvPr id="125" name="Line"/>
          <p:cNvSpPr/>
          <p:nvPr/>
        </p:nvSpPr>
        <p:spPr>
          <a:xfrm>
            <a:off x="856803" y="4088457"/>
            <a:ext cx="113035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ine"/>
          <p:cNvSpPr/>
          <p:nvPr/>
        </p:nvSpPr>
        <p:spPr>
          <a:xfrm>
            <a:off x="856803" y="5802957"/>
            <a:ext cx="113035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>
            <a:off x="856803" y="7517457"/>
            <a:ext cx="113035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856803" y="9231957"/>
            <a:ext cx="113035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जलपान"/>
          <p:cNvSpPr txBox="1"/>
          <p:nvPr/>
        </p:nvSpPr>
        <p:spPr>
          <a:xfrm>
            <a:off x="3237557" y="4436477"/>
            <a:ext cx="1990279" cy="10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z="3800"/>
            </a:lvl1pPr>
          </a:lstStyle>
          <a:p>
            <a:pPr/>
            <a:r>
              <a:t>जलपान</a:t>
            </a:r>
          </a:p>
        </p:txBody>
      </p:sp>
      <p:sp>
        <p:nvSpPr>
          <p:cNvPr id="130" name="Lunch"/>
          <p:cNvSpPr txBox="1"/>
          <p:nvPr/>
        </p:nvSpPr>
        <p:spPr>
          <a:xfrm>
            <a:off x="844401" y="6139259"/>
            <a:ext cx="3202335" cy="10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800"/>
            </a:lvl1pPr>
          </a:lstStyle>
          <a:p>
            <a:pPr/>
            <a:r>
              <a:t>Lunch</a:t>
            </a:r>
          </a:p>
        </p:txBody>
      </p:sp>
      <p:sp>
        <p:nvSpPr>
          <p:cNvPr id="131" name="भोजन"/>
          <p:cNvSpPr txBox="1"/>
          <p:nvPr/>
        </p:nvSpPr>
        <p:spPr>
          <a:xfrm>
            <a:off x="3237557" y="6174412"/>
            <a:ext cx="1990279" cy="10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z="3800"/>
            </a:lvl1pPr>
          </a:lstStyle>
          <a:p>
            <a:pPr/>
            <a:r>
              <a:t>भोजन </a:t>
            </a:r>
          </a:p>
        </p:txBody>
      </p:sp>
      <p:sp>
        <p:nvSpPr>
          <p:cNvPr id="132" name="Tea"/>
          <p:cNvSpPr txBox="1"/>
          <p:nvPr/>
        </p:nvSpPr>
        <p:spPr>
          <a:xfrm>
            <a:off x="844401" y="7830323"/>
            <a:ext cx="3202335" cy="10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800"/>
            </a:lvl1pPr>
          </a:lstStyle>
          <a:p>
            <a:pPr/>
            <a:r>
              <a:t>Tea </a:t>
            </a:r>
          </a:p>
        </p:txBody>
      </p:sp>
      <p:sp>
        <p:nvSpPr>
          <p:cNvPr id="133" name="चाय"/>
          <p:cNvSpPr txBox="1"/>
          <p:nvPr/>
        </p:nvSpPr>
        <p:spPr>
          <a:xfrm>
            <a:off x="3237557" y="7842041"/>
            <a:ext cx="1990279" cy="10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z="3800"/>
            </a:lvl1pPr>
          </a:lstStyle>
          <a:p>
            <a:pPr/>
            <a:r>
              <a:t>चाय  </a:t>
            </a:r>
          </a:p>
        </p:txBody>
      </p:sp>
      <p:sp>
        <p:nvSpPr>
          <p:cNvPr id="134" name="6:30 — 7:15 AM"/>
          <p:cNvSpPr txBox="1"/>
          <p:nvPr/>
        </p:nvSpPr>
        <p:spPr>
          <a:xfrm>
            <a:off x="7475487" y="4424759"/>
            <a:ext cx="4673849" cy="10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z="4800"/>
            </a:lvl1pPr>
          </a:lstStyle>
          <a:p>
            <a:pPr/>
            <a:r>
              <a:t>6:30 — 7:15 AM</a:t>
            </a:r>
          </a:p>
        </p:txBody>
      </p:sp>
      <p:sp>
        <p:nvSpPr>
          <p:cNvPr id="135" name="11:00 — 11:45 AM"/>
          <p:cNvSpPr txBox="1"/>
          <p:nvPr/>
        </p:nvSpPr>
        <p:spPr>
          <a:xfrm>
            <a:off x="6785967" y="6139259"/>
            <a:ext cx="5363369" cy="10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z="4800"/>
            </a:lvl1pPr>
          </a:lstStyle>
          <a:p>
            <a:pPr/>
            <a:r>
              <a:t>11:00 — 11:45 AM</a:t>
            </a:r>
          </a:p>
        </p:txBody>
      </p:sp>
      <p:sp>
        <p:nvSpPr>
          <p:cNvPr id="136" name="5:00 — 5:30 PM"/>
          <p:cNvSpPr txBox="1"/>
          <p:nvPr/>
        </p:nvSpPr>
        <p:spPr>
          <a:xfrm>
            <a:off x="7233790" y="7830323"/>
            <a:ext cx="4915546" cy="10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z="4800"/>
            </a:lvl1pPr>
          </a:lstStyle>
          <a:p>
            <a:pPr/>
            <a:r>
              <a:t>5:00 — 5:30 PM</a:t>
            </a:r>
          </a:p>
        </p:txBody>
      </p:sp>
      <p:sp>
        <p:nvSpPr>
          <p:cNvPr id="137" name="Please come on time for meals."/>
          <p:cNvSpPr txBox="1"/>
          <p:nvPr/>
        </p:nvSpPr>
        <p:spPr>
          <a:xfrm>
            <a:off x="774699" y="2381319"/>
            <a:ext cx="46841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Please come on time for meals.</a:t>
            </a:r>
          </a:p>
        </p:txBody>
      </p:sp>
      <p:sp>
        <p:nvSpPr>
          <p:cNvPr id="138" name="कृपया भोजन के लिए समय पर आएं।"/>
          <p:cNvSpPr txBox="1"/>
          <p:nvPr/>
        </p:nvSpPr>
        <p:spPr>
          <a:xfrm>
            <a:off x="774699" y="2982217"/>
            <a:ext cx="4315055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कृपया भोजन के लिए समय पर आएं।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