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</p:sldIdLst>
  <p:sldSz cx="8229600" cy="11430000"/>
  <p:notesSz cx="8229600" cy="11430000"/>
  <p:custDataLst>
    <p:tags r:id="rId4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2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B09C"/>
    <a:srgbClr val="005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702" y="-228"/>
      </p:cViewPr>
      <p:guideLst>
        <p:guide orient="horz" pos="3042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7220" y="3543300"/>
            <a:ext cx="6995160" cy="2400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34440" y="6400800"/>
            <a:ext cx="5760720" cy="2857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0884" y="9330302"/>
            <a:ext cx="1423670" cy="1771650"/>
          </a:xfrm>
          <a:custGeom>
            <a:avLst/>
            <a:gdLst/>
            <a:ahLst/>
            <a:cxnLst/>
            <a:rect l="l" t="t" r="r" b="b"/>
            <a:pathLst>
              <a:path w="1423670" h="1771650">
                <a:moveTo>
                  <a:pt x="730436" y="0"/>
                </a:moveTo>
                <a:lnTo>
                  <a:pt x="0" y="0"/>
                </a:lnTo>
                <a:lnTo>
                  <a:pt x="0" y="1771286"/>
                </a:lnTo>
                <a:lnTo>
                  <a:pt x="782236" y="1771286"/>
                </a:lnTo>
                <a:lnTo>
                  <a:pt x="830784" y="1770354"/>
                </a:lnTo>
                <a:lnTo>
                  <a:pt x="878993" y="1767493"/>
                </a:lnTo>
                <a:lnTo>
                  <a:pt x="926630" y="1762609"/>
                </a:lnTo>
                <a:lnTo>
                  <a:pt x="973462" y="1755606"/>
                </a:lnTo>
                <a:lnTo>
                  <a:pt x="1019257" y="1746390"/>
                </a:lnTo>
                <a:lnTo>
                  <a:pt x="1063782" y="1734866"/>
                </a:lnTo>
                <a:lnTo>
                  <a:pt x="1106805" y="1720938"/>
                </a:lnTo>
                <a:lnTo>
                  <a:pt x="1148093" y="1704511"/>
                </a:lnTo>
                <a:lnTo>
                  <a:pt x="1187414" y="1685491"/>
                </a:lnTo>
                <a:lnTo>
                  <a:pt x="1224536" y="1663782"/>
                </a:lnTo>
                <a:lnTo>
                  <a:pt x="1259225" y="1639290"/>
                </a:lnTo>
                <a:lnTo>
                  <a:pt x="1291250" y="1611919"/>
                </a:lnTo>
                <a:lnTo>
                  <a:pt x="1320378" y="1581574"/>
                </a:lnTo>
                <a:lnTo>
                  <a:pt x="1346377" y="1548160"/>
                </a:lnTo>
                <a:lnTo>
                  <a:pt x="1369013" y="1511583"/>
                </a:lnTo>
                <a:lnTo>
                  <a:pt x="1388055" y="1471747"/>
                </a:lnTo>
                <a:lnTo>
                  <a:pt x="1403271" y="1428557"/>
                </a:lnTo>
                <a:lnTo>
                  <a:pt x="1405563" y="1418971"/>
                </a:lnTo>
                <a:lnTo>
                  <a:pt x="631228" y="1418971"/>
                </a:lnTo>
                <a:lnTo>
                  <a:pt x="533206" y="1418954"/>
                </a:lnTo>
                <a:lnTo>
                  <a:pt x="533206" y="1038247"/>
                </a:lnTo>
                <a:lnTo>
                  <a:pt x="580471" y="1038247"/>
                </a:lnTo>
                <a:lnTo>
                  <a:pt x="1376679" y="1037680"/>
                </a:lnTo>
                <a:lnTo>
                  <a:pt x="1337879" y="972238"/>
                </a:lnTo>
                <a:lnTo>
                  <a:pt x="1310755" y="940549"/>
                </a:lnTo>
                <a:lnTo>
                  <a:pt x="1279665" y="912271"/>
                </a:lnTo>
                <a:lnTo>
                  <a:pt x="1244529" y="887541"/>
                </a:lnTo>
                <a:lnTo>
                  <a:pt x="1205265" y="866497"/>
                </a:lnTo>
                <a:lnTo>
                  <a:pt x="1161790" y="849278"/>
                </a:lnTo>
                <a:lnTo>
                  <a:pt x="1114023" y="836021"/>
                </a:lnTo>
                <a:lnTo>
                  <a:pt x="1061881" y="826866"/>
                </a:lnTo>
                <a:lnTo>
                  <a:pt x="1061881" y="822200"/>
                </a:lnTo>
                <a:lnTo>
                  <a:pt x="1106277" y="795870"/>
                </a:lnTo>
                <a:lnTo>
                  <a:pt x="1144203" y="765566"/>
                </a:lnTo>
                <a:lnTo>
                  <a:pt x="1175991" y="731502"/>
                </a:lnTo>
                <a:lnTo>
                  <a:pt x="1201012" y="695289"/>
                </a:lnTo>
                <a:lnTo>
                  <a:pt x="533206" y="695289"/>
                </a:lnTo>
                <a:lnTo>
                  <a:pt x="533206" y="352483"/>
                </a:lnTo>
                <a:lnTo>
                  <a:pt x="1248231" y="352483"/>
                </a:lnTo>
                <a:lnTo>
                  <a:pt x="1239391" y="308697"/>
                </a:lnTo>
                <a:lnTo>
                  <a:pt x="1226389" y="265738"/>
                </a:lnTo>
                <a:lnTo>
                  <a:pt x="1209919" y="226396"/>
                </a:lnTo>
                <a:lnTo>
                  <a:pt x="1190092" y="190576"/>
                </a:lnTo>
                <a:lnTo>
                  <a:pt x="1167017" y="158178"/>
                </a:lnTo>
                <a:lnTo>
                  <a:pt x="1140806" y="129108"/>
                </a:lnTo>
                <a:lnTo>
                  <a:pt x="1111568" y="103266"/>
                </a:lnTo>
                <a:lnTo>
                  <a:pt x="1079414" y="80557"/>
                </a:lnTo>
                <a:lnTo>
                  <a:pt x="1044454" y="60884"/>
                </a:lnTo>
                <a:lnTo>
                  <a:pt x="1006798" y="44148"/>
                </a:lnTo>
                <a:lnTo>
                  <a:pt x="966557" y="30254"/>
                </a:lnTo>
                <a:lnTo>
                  <a:pt x="923842" y="19103"/>
                </a:lnTo>
                <a:lnTo>
                  <a:pt x="878761" y="10600"/>
                </a:lnTo>
                <a:lnTo>
                  <a:pt x="831427" y="4646"/>
                </a:lnTo>
                <a:lnTo>
                  <a:pt x="781948" y="1145"/>
                </a:lnTo>
                <a:lnTo>
                  <a:pt x="730436" y="0"/>
                </a:lnTo>
                <a:close/>
              </a:path>
              <a:path w="1423670" h="1771650">
                <a:moveTo>
                  <a:pt x="1376679" y="1037680"/>
                </a:moveTo>
                <a:lnTo>
                  <a:pt x="660540" y="1037680"/>
                </a:lnTo>
                <a:lnTo>
                  <a:pt x="702796" y="1038303"/>
                </a:lnTo>
                <a:lnTo>
                  <a:pt x="745116" y="1040715"/>
                </a:lnTo>
                <a:lnTo>
                  <a:pt x="786436" y="1045803"/>
                </a:lnTo>
                <a:lnTo>
                  <a:pt x="825695" y="1054455"/>
                </a:lnTo>
                <a:lnTo>
                  <a:pt x="861830" y="1067560"/>
                </a:lnTo>
                <a:lnTo>
                  <a:pt x="920476" y="1110678"/>
                </a:lnTo>
                <a:lnTo>
                  <a:pt x="953873" y="1182262"/>
                </a:lnTo>
                <a:lnTo>
                  <a:pt x="958446" y="1230948"/>
                </a:lnTo>
                <a:lnTo>
                  <a:pt x="952981" y="1279290"/>
                </a:lnTo>
                <a:lnTo>
                  <a:pt x="937563" y="1318553"/>
                </a:lnTo>
                <a:lnTo>
                  <a:pt x="913651" y="1349681"/>
                </a:lnTo>
                <a:lnTo>
                  <a:pt x="882708" y="1373616"/>
                </a:lnTo>
                <a:lnTo>
                  <a:pt x="846195" y="1391301"/>
                </a:lnTo>
                <a:lnTo>
                  <a:pt x="805573" y="1403678"/>
                </a:lnTo>
                <a:lnTo>
                  <a:pt x="762304" y="1411692"/>
                </a:lnTo>
                <a:lnTo>
                  <a:pt x="717849" y="1416283"/>
                </a:lnTo>
                <a:lnTo>
                  <a:pt x="673670" y="1418395"/>
                </a:lnTo>
                <a:lnTo>
                  <a:pt x="631228" y="1418971"/>
                </a:lnTo>
                <a:lnTo>
                  <a:pt x="1405563" y="1418971"/>
                </a:lnTo>
                <a:lnTo>
                  <a:pt x="1414426" y="1381918"/>
                </a:lnTo>
                <a:lnTo>
                  <a:pt x="1421290" y="1331735"/>
                </a:lnTo>
                <a:lnTo>
                  <a:pt x="1423630" y="1277913"/>
                </a:lnTo>
                <a:lnTo>
                  <a:pt x="1421962" y="1226228"/>
                </a:lnTo>
                <a:lnTo>
                  <a:pt x="1416903" y="1176985"/>
                </a:lnTo>
                <a:lnTo>
                  <a:pt x="1408372" y="1130322"/>
                </a:lnTo>
                <a:lnTo>
                  <a:pt x="1396286" y="1086378"/>
                </a:lnTo>
                <a:lnTo>
                  <a:pt x="1380563" y="1045290"/>
                </a:lnTo>
                <a:lnTo>
                  <a:pt x="1376679" y="1037680"/>
                </a:lnTo>
                <a:close/>
              </a:path>
              <a:path w="1423670" h="1771650">
                <a:moveTo>
                  <a:pt x="1248231" y="352483"/>
                </a:moveTo>
                <a:lnTo>
                  <a:pt x="566315" y="352483"/>
                </a:lnTo>
                <a:lnTo>
                  <a:pt x="613504" y="353195"/>
                </a:lnTo>
                <a:lnTo>
                  <a:pt x="660579" y="356453"/>
                </a:lnTo>
                <a:lnTo>
                  <a:pt x="705636" y="363941"/>
                </a:lnTo>
                <a:lnTo>
                  <a:pt x="746772" y="377343"/>
                </a:lnTo>
                <a:lnTo>
                  <a:pt x="782081" y="398344"/>
                </a:lnTo>
                <a:lnTo>
                  <a:pt x="809660" y="428626"/>
                </a:lnTo>
                <a:lnTo>
                  <a:pt x="827604" y="469874"/>
                </a:lnTo>
                <a:lnTo>
                  <a:pt x="834009" y="523772"/>
                </a:lnTo>
                <a:lnTo>
                  <a:pt x="828322" y="574283"/>
                </a:lnTo>
                <a:lnTo>
                  <a:pt x="812287" y="613962"/>
                </a:lnTo>
                <a:lnTo>
                  <a:pt x="787438" y="644073"/>
                </a:lnTo>
                <a:lnTo>
                  <a:pt x="755310" y="665878"/>
                </a:lnTo>
                <a:lnTo>
                  <a:pt x="717440" y="680639"/>
                </a:lnTo>
                <a:lnTo>
                  <a:pt x="675362" y="689620"/>
                </a:lnTo>
                <a:lnTo>
                  <a:pt x="630612" y="694082"/>
                </a:lnTo>
                <a:lnTo>
                  <a:pt x="584725" y="695289"/>
                </a:lnTo>
                <a:lnTo>
                  <a:pt x="1201012" y="695289"/>
                </a:lnTo>
                <a:lnTo>
                  <a:pt x="1222487" y="652960"/>
                </a:lnTo>
                <a:lnTo>
                  <a:pt x="1237861" y="608913"/>
                </a:lnTo>
                <a:lnTo>
                  <a:pt x="1248430" y="561969"/>
                </a:lnTo>
                <a:lnTo>
                  <a:pt x="1254527" y="512344"/>
                </a:lnTo>
                <a:lnTo>
                  <a:pt x="1256485" y="460253"/>
                </a:lnTo>
                <a:lnTo>
                  <a:pt x="1254549" y="405857"/>
                </a:lnTo>
                <a:lnTo>
                  <a:pt x="1248814" y="355371"/>
                </a:lnTo>
                <a:lnTo>
                  <a:pt x="1248231" y="352483"/>
                </a:lnTo>
                <a:close/>
              </a:path>
            </a:pathLst>
          </a:custGeom>
          <a:solidFill>
            <a:srgbClr val="231F20">
              <a:alpha val="4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20499" y="254825"/>
            <a:ext cx="7788600" cy="109204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647266" y="9271533"/>
            <a:ext cx="1959610" cy="1889125"/>
          </a:xfrm>
          <a:custGeom>
            <a:avLst/>
            <a:gdLst/>
            <a:ahLst/>
            <a:cxnLst/>
            <a:rect l="l" t="t" r="r" b="b"/>
            <a:pathLst>
              <a:path w="1959610" h="1889125">
                <a:moveTo>
                  <a:pt x="979434" y="0"/>
                </a:moveTo>
                <a:lnTo>
                  <a:pt x="931768" y="1094"/>
                </a:lnTo>
                <a:lnTo>
                  <a:pt x="884416" y="4352"/>
                </a:lnTo>
                <a:lnTo>
                  <a:pt x="837457" y="9733"/>
                </a:lnTo>
                <a:lnTo>
                  <a:pt x="790970" y="17198"/>
                </a:lnTo>
                <a:lnTo>
                  <a:pt x="745033" y="26707"/>
                </a:lnTo>
                <a:lnTo>
                  <a:pt x="699725" y="38221"/>
                </a:lnTo>
                <a:lnTo>
                  <a:pt x="655125" y="51700"/>
                </a:lnTo>
                <a:lnTo>
                  <a:pt x="611310" y="67104"/>
                </a:lnTo>
                <a:lnTo>
                  <a:pt x="568361" y="84393"/>
                </a:lnTo>
                <a:lnTo>
                  <a:pt x="526354" y="103530"/>
                </a:lnTo>
                <a:lnTo>
                  <a:pt x="485370" y="124472"/>
                </a:lnTo>
                <a:lnTo>
                  <a:pt x="445486" y="147182"/>
                </a:lnTo>
                <a:lnTo>
                  <a:pt x="406781" y="171619"/>
                </a:lnTo>
                <a:lnTo>
                  <a:pt x="369334" y="197744"/>
                </a:lnTo>
                <a:lnTo>
                  <a:pt x="333224" y="225517"/>
                </a:lnTo>
                <a:lnTo>
                  <a:pt x="298528" y="254898"/>
                </a:lnTo>
                <a:lnTo>
                  <a:pt x="265327" y="285848"/>
                </a:lnTo>
                <a:lnTo>
                  <a:pt x="233697" y="318328"/>
                </a:lnTo>
                <a:lnTo>
                  <a:pt x="203718" y="352298"/>
                </a:lnTo>
                <a:lnTo>
                  <a:pt x="175469" y="387718"/>
                </a:lnTo>
                <a:lnTo>
                  <a:pt x="149028" y="424548"/>
                </a:lnTo>
                <a:lnTo>
                  <a:pt x="124474" y="462749"/>
                </a:lnTo>
                <a:lnTo>
                  <a:pt x="101885" y="502282"/>
                </a:lnTo>
                <a:lnTo>
                  <a:pt x="81341" y="543106"/>
                </a:lnTo>
                <a:lnTo>
                  <a:pt x="62918" y="585182"/>
                </a:lnTo>
                <a:lnTo>
                  <a:pt x="46697" y="628471"/>
                </a:lnTo>
                <a:lnTo>
                  <a:pt x="32756" y="672933"/>
                </a:lnTo>
                <a:lnTo>
                  <a:pt x="21173" y="718528"/>
                </a:lnTo>
                <a:lnTo>
                  <a:pt x="12028" y="765217"/>
                </a:lnTo>
                <a:lnTo>
                  <a:pt x="5398" y="812960"/>
                </a:lnTo>
                <a:lnTo>
                  <a:pt x="1362" y="861718"/>
                </a:lnTo>
                <a:lnTo>
                  <a:pt x="0" y="911451"/>
                </a:lnTo>
                <a:lnTo>
                  <a:pt x="1060" y="961592"/>
                </a:lnTo>
                <a:lnTo>
                  <a:pt x="4214" y="1010820"/>
                </a:lnTo>
                <a:lnTo>
                  <a:pt x="9424" y="1059097"/>
                </a:lnTo>
                <a:lnTo>
                  <a:pt x="16651" y="1106388"/>
                </a:lnTo>
                <a:lnTo>
                  <a:pt x="25856" y="1152657"/>
                </a:lnTo>
                <a:lnTo>
                  <a:pt x="37001" y="1197868"/>
                </a:lnTo>
                <a:lnTo>
                  <a:pt x="50047" y="1241986"/>
                </a:lnTo>
                <a:lnTo>
                  <a:pt x="64955" y="1284974"/>
                </a:lnTo>
                <a:lnTo>
                  <a:pt x="81686" y="1326797"/>
                </a:lnTo>
                <a:lnTo>
                  <a:pt x="100202" y="1367419"/>
                </a:lnTo>
                <a:lnTo>
                  <a:pt x="120464" y="1406804"/>
                </a:lnTo>
                <a:lnTo>
                  <a:pt x="142434" y="1444916"/>
                </a:lnTo>
                <a:lnTo>
                  <a:pt x="166072" y="1481720"/>
                </a:lnTo>
                <a:lnTo>
                  <a:pt x="191341" y="1517179"/>
                </a:lnTo>
                <a:lnTo>
                  <a:pt x="218201" y="1551258"/>
                </a:lnTo>
                <a:lnTo>
                  <a:pt x="246613" y="1583920"/>
                </a:lnTo>
                <a:lnTo>
                  <a:pt x="276539" y="1615131"/>
                </a:lnTo>
                <a:lnTo>
                  <a:pt x="307941" y="1644854"/>
                </a:lnTo>
                <a:lnTo>
                  <a:pt x="340779" y="1673053"/>
                </a:lnTo>
                <a:lnTo>
                  <a:pt x="375016" y="1699692"/>
                </a:lnTo>
                <a:lnTo>
                  <a:pt x="410611" y="1724736"/>
                </a:lnTo>
                <a:lnTo>
                  <a:pt x="447527" y="1748149"/>
                </a:lnTo>
                <a:lnTo>
                  <a:pt x="485725" y="1769895"/>
                </a:lnTo>
                <a:lnTo>
                  <a:pt x="525165" y="1789938"/>
                </a:lnTo>
                <a:lnTo>
                  <a:pt x="565811" y="1808242"/>
                </a:lnTo>
                <a:lnTo>
                  <a:pt x="607622" y="1824772"/>
                </a:lnTo>
                <a:lnTo>
                  <a:pt x="650560" y="1839491"/>
                </a:lnTo>
                <a:lnTo>
                  <a:pt x="694586" y="1852364"/>
                </a:lnTo>
                <a:lnTo>
                  <a:pt x="739662" y="1863354"/>
                </a:lnTo>
                <a:lnTo>
                  <a:pt x="785749" y="1872427"/>
                </a:lnTo>
                <a:lnTo>
                  <a:pt x="832809" y="1879546"/>
                </a:lnTo>
                <a:lnTo>
                  <a:pt x="880802" y="1884676"/>
                </a:lnTo>
                <a:lnTo>
                  <a:pt x="929690" y="1887780"/>
                </a:lnTo>
                <a:lnTo>
                  <a:pt x="979434" y="1888822"/>
                </a:lnTo>
                <a:lnTo>
                  <a:pt x="1029179" y="1887780"/>
                </a:lnTo>
                <a:lnTo>
                  <a:pt x="1078068" y="1884676"/>
                </a:lnTo>
                <a:lnTo>
                  <a:pt x="1126063" y="1879546"/>
                </a:lnTo>
                <a:lnTo>
                  <a:pt x="1173125" y="1872427"/>
                </a:lnTo>
                <a:lnTo>
                  <a:pt x="1219215" y="1863354"/>
                </a:lnTo>
                <a:lnTo>
                  <a:pt x="1264294" y="1852364"/>
                </a:lnTo>
                <a:lnTo>
                  <a:pt x="1308324" y="1839491"/>
                </a:lnTo>
                <a:lnTo>
                  <a:pt x="1351266" y="1824772"/>
                </a:lnTo>
                <a:lnTo>
                  <a:pt x="1393082" y="1808242"/>
                </a:lnTo>
                <a:lnTo>
                  <a:pt x="1433732" y="1789938"/>
                </a:lnTo>
                <a:lnTo>
                  <a:pt x="1473177" y="1769895"/>
                </a:lnTo>
                <a:lnTo>
                  <a:pt x="1511380" y="1748149"/>
                </a:lnTo>
                <a:lnTo>
                  <a:pt x="1548301" y="1724736"/>
                </a:lnTo>
                <a:lnTo>
                  <a:pt x="1583901" y="1699692"/>
                </a:lnTo>
                <a:lnTo>
                  <a:pt x="1618143" y="1673053"/>
                </a:lnTo>
                <a:lnTo>
                  <a:pt x="1650987" y="1644854"/>
                </a:lnTo>
                <a:lnTo>
                  <a:pt x="1682394" y="1615131"/>
                </a:lnTo>
                <a:lnTo>
                  <a:pt x="1712325" y="1583920"/>
                </a:lnTo>
                <a:lnTo>
                  <a:pt x="1740743" y="1551258"/>
                </a:lnTo>
                <a:lnTo>
                  <a:pt x="1767608" y="1517179"/>
                </a:lnTo>
                <a:lnTo>
                  <a:pt x="1792882" y="1481720"/>
                </a:lnTo>
                <a:lnTo>
                  <a:pt x="1816525" y="1444916"/>
                </a:lnTo>
                <a:lnTo>
                  <a:pt x="1817951" y="1442444"/>
                </a:lnTo>
                <a:lnTo>
                  <a:pt x="979434" y="1442444"/>
                </a:lnTo>
                <a:lnTo>
                  <a:pt x="934114" y="1440400"/>
                </a:lnTo>
                <a:lnTo>
                  <a:pt x="889889" y="1434366"/>
                </a:lnTo>
                <a:lnTo>
                  <a:pt x="846940" y="1424487"/>
                </a:lnTo>
                <a:lnTo>
                  <a:pt x="805448" y="1410909"/>
                </a:lnTo>
                <a:lnTo>
                  <a:pt x="765594" y="1393776"/>
                </a:lnTo>
                <a:lnTo>
                  <a:pt x="727560" y="1373234"/>
                </a:lnTo>
                <a:lnTo>
                  <a:pt x="691527" y="1349430"/>
                </a:lnTo>
                <a:lnTo>
                  <a:pt x="657676" y="1322507"/>
                </a:lnTo>
                <a:lnTo>
                  <a:pt x="626189" y="1292612"/>
                </a:lnTo>
                <a:lnTo>
                  <a:pt x="597246" y="1259890"/>
                </a:lnTo>
                <a:lnTo>
                  <a:pt x="571030" y="1224486"/>
                </a:lnTo>
                <a:lnTo>
                  <a:pt x="547721" y="1186546"/>
                </a:lnTo>
                <a:lnTo>
                  <a:pt x="527500" y="1146215"/>
                </a:lnTo>
                <a:lnTo>
                  <a:pt x="510550" y="1103638"/>
                </a:lnTo>
                <a:lnTo>
                  <a:pt x="497051" y="1058962"/>
                </a:lnTo>
                <a:lnTo>
                  <a:pt x="487184" y="1012331"/>
                </a:lnTo>
                <a:lnTo>
                  <a:pt x="481131" y="963891"/>
                </a:lnTo>
                <a:lnTo>
                  <a:pt x="479073" y="913787"/>
                </a:lnTo>
                <a:lnTo>
                  <a:pt x="481673" y="868273"/>
                </a:lnTo>
                <a:lnTo>
                  <a:pt x="489300" y="823555"/>
                </a:lnTo>
                <a:lnTo>
                  <a:pt x="501697" y="779930"/>
                </a:lnTo>
                <a:lnTo>
                  <a:pt x="518605" y="737693"/>
                </a:lnTo>
                <a:lnTo>
                  <a:pt x="539766" y="697138"/>
                </a:lnTo>
                <a:lnTo>
                  <a:pt x="564923" y="658562"/>
                </a:lnTo>
                <a:lnTo>
                  <a:pt x="593816" y="622258"/>
                </a:lnTo>
                <a:lnTo>
                  <a:pt x="626189" y="588523"/>
                </a:lnTo>
                <a:lnTo>
                  <a:pt x="661782" y="557651"/>
                </a:lnTo>
                <a:lnTo>
                  <a:pt x="700338" y="529938"/>
                </a:lnTo>
                <a:lnTo>
                  <a:pt x="741598" y="505679"/>
                </a:lnTo>
                <a:lnTo>
                  <a:pt x="785305" y="485168"/>
                </a:lnTo>
                <a:lnTo>
                  <a:pt x="831200" y="468702"/>
                </a:lnTo>
                <a:lnTo>
                  <a:pt x="879025" y="456575"/>
                </a:lnTo>
                <a:lnTo>
                  <a:pt x="928522" y="449082"/>
                </a:lnTo>
                <a:lnTo>
                  <a:pt x="979434" y="446519"/>
                </a:lnTo>
                <a:lnTo>
                  <a:pt x="1824054" y="446519"/>
                </a:lnTo>
                <a:lnTo>
                  <a:pt x="1809929" y="424548"/>
                </a:lnTo>
                <a:lnTo>
                  <a:pt x="1783483" y="387718"/>
                </a:lnTo>
                <a:lnTo>
                  <a:pt x="1755228" y="352298"/>
                </a:lnTo>
                <a:lnTo>
                  <a:pt x="1725244" y="318328"/>
                </a:lnTo>
                <a:lnTo>
                  <a:pt x="1693608" y="285848"/>
                </a:lnTo>
                <a:lnTo>
                  <a:pt x="1660400" y="254898"/>
                </a:lnTo>
                <a:lnTo>
                  <a:pt x="1625699" y="225517"/>
                </a:lnTo>
                <a:lnTo>
                  <a:pt x="1589583" y="197744"/>
                </a:lnTo>
                <a:lnTo>
                  <a:pt x="1552130" y="171619"/>
                </a:lnTo>
                <a:lnTo>
                  <a:pt x="1513420" y="147182"/>
                </a:lnTo>
                <a:lnTo>
                  <a:pt x="1473530" y="124472"/>
                </a:lnTo>
                <a:lnTo>
                  <a:pt x="1432541" y="103530"/>
                </a:lnTo>
                <a:lnTo>
                  <a:pt x="1390529" y="84393"/>
                </a:lnTo>
                <a:lnTo>
                  <a:pt x="1347575" y="67104"/>
                </a:lnTo>
                <a:lnTo>
                  <a:pt x="1303756" y="51700"/>
                </a:lnTo>
                <a:lnTo>
                  <a:pt x="1259152" y="38221"/>
                </a:lnTo>
                <a:lnTo>
                  <a:pt x="1213841" y="26707"/>
                </a:lnTo>
                <a:lnTo>
                  <a:pt x="1167901" y="17198"/>
                </a:lnTo>
                <a:lnTo>
                  <a:pt x="1121412" y="9733"/>
                </a:lnTo>
                <a:lnTo>
                  <a:pt x="1074452" y="4352"/>
                </a:lnTo>
                <a:lnTo>
                  <a:pt x="1027100" y="1094"/>
                </a:lnTo>
                <a:lnTo>
                  <a:pt x="979434" y="0"/>
                </a:lnTo>
                <a:close/>
              </a:path>
              <a:path w="1959610" h="1889125">
                <a:moveTo>
                  <a:pt x="1824054" y="446519"/>
                </a:moveTo>
                <a:lnTo>
                  <a:pt x="979434" y="446519"/>
                </a:lnTo>
                <a:lnTo>
                  <a:pt x="1030319" y="449082"/>
                </a:lnTo>
                <a:lnTo>
                  <a:pt x="1079796" y="456575"/>
                </a:lnTo>
                <a:lnTo>
                  <a:pt x="1127608" y="468702"/>
                </a:lnTo>
                <a:lnTo>
                  <a:pt x="1173495" y="485168"/>
                </a:lnTo>
                <a:lnTo>
                  <a:pt x="1217198" y="505679"/>
                </a:lnTo>
                <a:lnTo>
                  <a:pt x="1258459" y="529938"/>
                </a:lnTo>
                <a:lnTo>
                  <a:pt x="1297018" y="557651"/>
                </a:lnTo>
                <a:lnTo>
                  <a:pt x="1332617" y="588523"/>
                </a:lnTo>
                <a:lnTo>
                  <a:pt x="1364997" y="622258"/>
                </a:lnTo>
                <a:lnTo>
                  <a:pt x="1393900" y="658562"/>
                </a:lnTo>
                <a:lnTo>
                  <a:pt x="1419066" y="697138"/>
                </a:lnTo>
                <a:lnTo>
                  <a:pt x="1440237" y="737693"/>
                </a:lnTo>
                <a:lnTo>
                  <a:pt x="1457153" y="779930"/>
                </a:lnTo>
                <a:lnTo>
                  <a:pt x="1469557" y="823555"/>
                </a:lnTo>
                <a:lnTo>
                  <a:pt x="1477189" y="868273"/>
                </a:lnTo>
                <a:lnTo>
                  <a:pt x="1479791" y="913787"/>
                </a:lnTo>
                <a:lnTo>
                  <a:pt x="1477731" y="963891"/>
                </a:lnTo>
                <a:lnTo>
                  <a:pt x="1471675" y="1012331"/>
                </a:lnTo>
                <a:lnTo>
                  <a:pt x="1461762" y="1059097"/>
                </a:lnTo>
                <a:lnTo>
                  <a:pt x="1448296" y="1103638"/>
                </a:lnTo>
                <a:lnTo>
                  <a:pt x="1431337" y="1146215"/>
                </a:lnTo>
                <a:lnTo>
                  <a:pt x="1411108" y="1186546"/>
                </a:lnTo>
                <a:lnTo>
                  <a:pt x="1387791" y="1224486"/>
                </a:lnTo>
                <a:lnTo>
                  <a:pt x="1361567" y="1259890"/>
                </a:lnTo>
                <a:lnTo>
                  <a:pt x="1332617" y="1292612"/>
                </a:lnTo>
                <a:lnTo>
                  <a:pt x="1301124" y="1322507"/>
                </a:lnTo>
                <a:lnTo>
                  <a:pt x="1267270" y="1349430"/>
                </a:lnTo>
                <a:lnTo>
                  <a:pt x="1231236" y="1373234"/>
                </a:lnTo>
                <a:lnTo>
                  <a:pt x="1193203" y="1393776"/>
                </a:lnTo>
                <a:lnTo>
                  <a:pt x="1153355" y="1410909"/>
                </a:lnTo>
                <a:lnTo>
                  <a:pt x="1111872" y="1424487"/>
                </a:lnTo>
                <a:lnTo>
                  <a:pt x="1068936" y="1434366"/>
                </a:lnTo>
                <a:lnTo>
                  <a:pt x="1024730" y="1440400"/>
                </a:lnTo>
                <a:lnTo>
                  <a:pt x="979434" y="1442444"/>
                </a:lnTo>
                <a:lnTo>
                  <a:pt x="1817951" y="1442444"/>
                </a:lnTo>
                <a:lnTo>
                  <a:pt x="1838499" y="1406804"/>
                </a:lnTo>
                <a:lnTo>
                  <a:pt x="1858766" y="1367419"/>
                </a:lnTo>
                <a:lnTo>
                  <a:pt x="1877287" y="1326797"/>
                </a:lnTo>
                <a:lnTo>
                  <a:pt x="1894022" y="1284974"/>
                </a:lnTo>
                <a:lnTo>
                  <a:pt x="1908933" y="1241986"/>
                </a:lnTo>
                <a:lnTo>
                  <a:pt x="1921982" y="1197868"/>
                </a:lnTo>
                <a:lnTo>
                  <a:pt x="1933130" y="1152657"/>
                </a:lnTo>
                <a:lnTo>
                  <a:pt x="1942338" y="1106388"/>
                </a:lnTo>
                <a:lnTo>
                  <a:pt x="1949581" y="1058962"/>
                </a:lnTo>
                <a:lnTo>
                  <a:pt x="1954778" y="1010820"/>
                </a:lnTo>
                <a:lnTo>
                  <a:pt x="1957933" y="961592"/>
                </a:lnTo>
                <a:lnTo>
                  <a:pt x="1958994" y="911451"/>
                </a:lnTo>
                <a:lnTo>
                  <a:pt x="1957631" y="861718"/>
                </a:lnTo>
                <a:lnTo>
                  <a:pt x="1953594" y="812960"/>
                </a:lnTo>
                <a:lnTo>
                  <a:pt x="1946962" y="765217"/>
                </a:lnTo>
                <a:lnTo>
                  <a:pt x="1937814" y="718528"/>
                </a:lnTo>
                <a:lnTo>
                  <a:pt x="1926228" y="672933"/>
                </a:lnTo>
                <a:lnTo>
                  <a:pt x="1912284" y="628471"/>
                </a:lnTo>
                <a:lnTo>
                  <a:pt x="1896059" y="585182"/>
                </a:lnTo>
                <a:lnTo>
                  <a:pt x="1877632" y="543106"/>
                </a:lnTo>
                <a:lnTo>
                  <a:pt x="1857083" y="502282"/>
                </a:lnTo>
                <a:lnTo>
                  <a:pt x="1834489" y="462749"/>
                </a:lnTo>
                <a:lnTo>
                  <a:pt x="1824054" y="446519"/>
                </a:lnTo>
                <a:close/>
              </a:path>
            </a:pathLst>
          </a:custGeom>
          <a:solidFill>
            <a:srgbClr val="231F20">
              <a:alpha val="4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689225" y="9330302"/>
            <a:ext cx="1473200" cy="1771650"/>
          </a:xfrm>
          <a:custGeom>
            <a:avLst/>
            <a:gdLst/>
            <a:ahLst/>
            <a:cxnLst/>
            <a:rect l="l" t="t" r="r" b="b"/>
            <a:pathLst>
              <a:path w="1473200" h="1771650">
                <a:moveTo>
                  <a:pt x="688237" y="0"/>
                </a:moveTo>
                <a:lnTo>
                  <a:pt x="0" y="0"/>
                </a:lnTo>
                <a:lnTo>
                  <a:pt x="0" y="1771286"/>
                </a:lnTo>
                <a:lnTo>
                  <a:pt x="460408" y="1771286"/>
                </a:lnTo>
                <a:lnTo>
                  <a:pt x="460408" y="1090047"/>
                </a:lnTo>
                <a:lnTo>
                  <a:pt x="950175" y="1090047"/>
                </a:lnTo>
                <a:lnTo>
                  <a:pt x="915926" y="1045390"/>
                </a:lnTo>
                <a:lnTo>
                  <a:pt x="964662" y="1034280"/>
                </a:lnTo>
                <a:lnTo>
                  <a:pt x="1010287" y="1018960"/>
                </a:lnTo>
                <a:lnTo>
                  <a:pt x="1052764" y="999669"/>
                </a:lnTo>
                <a:lnTo>
                  <a:pt x="1092055" y="976644"/>
                </a:lnTo>
                <a:lnTo>
                  <a:pt x="1128123" y="950123"/>
                </a:lnTo>
                <a:lnTo>
                  <a:pt x="1160932" y="920343"/>
                </a:lnTo>
                <a:lnTo>
                  <a:pt x="1190444" y="887541"/>
                </a:lnTo>
                <a:lnTo>
                  <a:pt x="1216623" y="851956"/>
                </a:lnTo>
                <a:lnTo>
                  <a:pt x="1239431" y="813824"/>
                </a:lnTo>
                <a:lnTo>
                  <a:pt x="1248983" y="793915"/>
                </a:lnTo>
                <a:lnTo>
                  <a:pt x="460408" y="793915"/>
                </a:lnTo>
                <a:lnTo>
                  <a:pt x="460408" y="352483"/>
                </a:lnTo>
                <a:lnTo>
                  <a:pt x="1275728" y="352483"/>
                </a:lnTo>
                <a:lnTo>
                  <a:pt x="1273034" y="343057"/>
                </a:lnTo>
                <a:lnTo>
                  <a:pt x="1256501" y="300272"/>
                </a:lnTo>
                <a:lnTo>
                  <a:pt x="1236667" y="260488"/>
                </a:lnTo>
                <a:lnTo>
                  <a:pt x="1213666" y="223671"/>
                </a:lnTo>
                <a:lnTo>
                  <a:pt x="1187634" y="189788"/>
                </a:lnTo>
                <a:lnTo>
                  <a:pt x="1158707" y="158806"/>
                </a:lnTo>
                <a:lnTo>
                  <a:pt x="1127021" y="130693"/>
                </a:lnTo>
                <a:lnTo>
                  <a:pt x="1092711" y="105413"/>
                </a:lnTo>
                <a:lnTo>
                  <a:pt x="1055913" y="82936"/>
                </a:lnTo>
                <a:lnTo>
                  <a:pt x="1016762" y="63227"/>
                </a:lnTo>
                <a:lnTo>
                  <a:pt x="975395" y="46254"/>
                </a:lnTo>
                <a:lnTo>
                  <a:pt x="931947" y="31982"/>
                </a:lnTo>
                <a:lnTo>
                  <a:pt x="886553" y="20380"/>
                </a:lnTo>
                <a:lnTo>
                  <a:pt x="839349" y="11414"/>
                </a:lnTo>
                <a:lnTo>
                  <a:pt x="790472" y="5050"/>
                </a:lnTo>
                <a:lnTo>
                  <a:pt x="740056" y="1257"/>
                </a:lnTo>
                <a:lnTo>
                  <a:pt x="688237" y="0"/>
                </a:lnTo>
                <a:close/>
              </a:path>
              <a:path w="1473200" h="1771650">
                <a:moveTo>
                  <a:pt x="950175" y="1090047"/>
                </a:moveTo>
                <a:lnTo>
                  <a:pt x="465202" y="1090047"/>
                </a:lnTo>
                <a:lnTo>
                  <a:pt x="899323" y="1771286"/>
                </a:lnTo>
                <a:lnTo>
                  <a:pt x="1472648" y="1771286"/>
                </a:lnTo>
                <a:lnTo>
                  <a:pt x="950175" y="1090047"/>
                </a:lnTo>
                <a:close/>
              </a:path>
              <a:path w="1473200" h="1771650">
                <a:moveTo>
                  <a:pt x="1275728" y="352483"/>
                </a:moveTo>
                <a:lnTo>
                  <a:pt x="504756" y="352483"/>
                </a:lnTo>
                <a:lnTo>
                  <a:pt x="550289" y="353464"/>
                </a:lnTo>
                <a:lnTo>
                  <a:pt x="595806" y="356952"/>
                </a:lnTo>
                <a:lnTo>
                  <a:pt x="640182" y="363766"/>
                </a:lnTo>
                <a:lnTo>
                  <a:pt x="682293" y="374724"/>
                </a:lnTo>
                <a:lnTo>
                  <a:pt x="721011" y="390644"/>
                </a:lnTo>
                <a:lnTo>
                  <a:pt x="755214" y="412346"/>
                </a:lnTo>
                <a:lnTo>
                  <a:pt x="783774" y="440646"/>
                </a:lnTo>
                <a:lnTo>
                  <a:pt x="805568" y="476365"/>
                </a:lnTo>
                <a:lnTo>
                  <a:pt x="819469" y="520319"/>
                </a:lnTo>
                <a:lnTo>
                  <a:pt x="824353" y="573328"/>
                </a:lnTo>
                <a:lnTo>
                  <a:pt x="819469" y="626256"/>
                </a:lnTo>
                <a:lnTo>
                  <a:pt x="805568" y="670147"/>
                </a:lnTo>
                <a:lnTo>
                  <a:pt x="783774" y="705819"/>
                </a:lnTo>
                <a:lnTo>
                  <a:pt x="755214" y="734088"/>
                </a:lnTo>
                <a:lnTo>
                  <a:pt x="721011" y="755768"/>
                </a:lnTo>
                <a:lnTo>
                  <a:pt x="682293" y="771677"/>
                </a:lnTo>
                <a:lnTo>
                  <a:pt x="640182" y="782630"/>
                </a:lnTo>
                <a:lnTo>
                  <a:pt x="595806" y="789443"/>
                </a:lnTo>
                <a:lnTo>
                  <a:pt x="550289" y="792933"/>
                </a:lnTo>
                <a:lnTo>
                  <a:pt x="504756" y="793915"/>
                </a:lnTo>
                <a:lnTo>
                  <a:pt x="1248983" y="793915"/>
                </a:lnTo>
                <a:lnTo>
                  <a:pt x="1274789" y="730872"/>
                </a:lnTo>
                <a:lnTo>
                  <a:pt x="1287264" y="686526"/>
                </a:lnTo>
                <a:lnTo>
                  <a:pt x="1296220" y="640585"/>
                </a:lnTo>
                <a:lnTo>
                  <a:pt x="1301621" y="593285"/>
                </a:lnTo>
                <a:lnTo>
                  <a:pt x="1303430" y="544864"/>
                </a:lnTo>
                <a:lnTo>
                  <a:pt x="1301462" y="489746"/>
                </a:lnTo>
                <a:lnTo>
                  <a:pt x="1295650" y="437761"/>
                </a:lnTo>
                <a:lnTo>
                  <a:pt x="1286128" y="388875"/>
                </a:lnTo>
                <a:lnTo>
                  <a:pt x="1275728" y="352483"/>
                </a:lnTo>
                <a:close/>
              </a:path>
            </a:pathLst>
          </a:custGeom>
          <a:solidFill>
            <a:srgbClr val="231F20">
              <a:alpha val="4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005292" y="9330314"/>
            <a:ext cx="1851660" cy="1771650"/>
          </a:xfrm>
          <a:custGeom>
            <a:avLst/>
            <a:gdLst/>
            <a:ahLst/>
            <a:cxnLst/>
            <a:rect l="l" t="t" r="r" b="b"/>
            <a:pathLst>
              <a:path w="1851659" h="1771650">
                <a:moveTo>
                  <a:pt x="1184122" y="0"/>
                </a:moveTo>
                <a:lnTo>
                  <a:pt x="681198" y="0"/>
                </a:lnTo>
                <a:lnTo>
                  <a:pt x="0" y="1771271"/>
                </a:lnTo>
                <a:lnTo>
                  <a:pt x="488516" y="1771271"/>
                </a:lnTo>
                <a:lnTo>
                  <a:pt x="610768" y="1463601"/>
                </a:lnTo>
                <a:lnTo>
                  <a:pt x="1735247" y="1463601"/>
                </a:lnTo>
                <a:lnTo>
                  <a:pt x="1602547" y="1111194"/>
                </a:lnTo>
                <a:lnTo>
                  <a:pt x="737805" y="1111194"/>
                </a:lnTo>
                <a:lnTo>
                  <a:pt x="928047" y="547505"/>
                </a:lnTo>
                <a:lnTo>
                  <a:pt x="1390288" y="547505"/>
                </a:lnTo>
                <a:lnTo>
                  <a:pt x="1184122" y="0"/>
                </a:lnTo>
                <a:close/>
              </a:path>
              <a:path w="1851659" h="1771650">
                <a:moveTo>
                  <a:pt x="1735247" y="1463601"/>
                </a:moveTo>
                <a:lnTo>
                  <a:pt x="1245077" y="1463601"/>
                </a:lnTo>
                <a:lnTo>
                  <a:pt x="1360205" y="1771271"/>
                </a:lnTo>
                <a:lnTo>
                  <a:pt x="1851102" y="1771271"/>
                </a:lnTo>
                <a:lnTo>
                  <a:pt x="1735247" y="1463601"/>
                </a:lnTo>
                <a:close/>
              </a:path>
              <a:path w="1851659" h="1771650">
                <a:moveTo>
                  <a:pt x="1390288" y="547505"/>
                </a:moveTo>
                <a:lnTo>
                  <a:pt x="932713" y="547505"/>
                </a:lnTo>
                <a:lnTo>
                  <a:pt x="1120679" y="1111194"/>
                </a:lnTo>
                <a:lnTo>
                  <a:pt x="1602547" y="1111194"/>
                </a:lnTo>
                <a:lnTo>
                  <a:pt x="1390288" y="547505"/>
                </a:lnTo>
                <a:close/>
              </a:path>
            </a:pathLst>
          </a:custGeom>
          <a:solidFill>
            <a:srgbClr val="231F20">
              <a:alpha val="4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905652" y="10711429"/>
            <a:ext cx="1103630" cy="389890"/>
          </a:xfrm>
          <a:custGeom>
            <a:avLst/>
            <a:gdLst/>
            <a:ahLst/>
            <a:cxnLst/>
            <a:rect l="l" t="t" r="r" b="b"/>
            <a:pathLst>
              <a:path w="1103629" h="389890">
                <a:moveTo>
                  <a:pt x="0" y="389889"/>
                </a:moveTo>
                <a:lnTo>
                  <a:pt x="1103447" y="389889"/>
                </a:lnTo>
                <a:lnTo>
                  <a:pt x="1103447" y="0"/>
                </a:lnTo>
                <a:lnTo>
                  <a:pt x="0" y="0"/>
                </a:lnTo>
                <a:lnTo>
                  <a:pt x="0" y="389889"/>
                </a:lnTo>
                <a:close/>
              </a:path>
            </a:pathLst>
          </a:custGeom>
          <a:solidFill>
            <a:srgbClr val="231F20">
              <a:alpha val="4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6905652" y="9330940"/>
            <a:ext cx="461009" cy="1380490"/>
          </a:xfrm>
          <a:custGeom>
            <a:avLst/>
            <a:gdLst/>
            <a:ahLst/>
            <a:cxnLst/>
            <a:rect l="l" t="t" r="r" b="b"/>
            <a:pathLst>
              <a:path w="461009" h="1380490">
                <a:moveTo>
                  <a:pt x="0" y="1380490"/>
                </a:moveTo>
                <a:lnTo>
                  <a:pt x="460702" y="1380490"/>
                </a:lnTo>
                <a:lnTo>
                  <a:pt x="460702" y="0"/>
                </a:lnTo>
                <a:lnTo>
                  <a:pt x="0" y="0"/>
                </a:lnTo>
                <a:lnTo>
                  <a:pt x="0" y="1380490"/>
                </a:lnTo>
                <a:close/>
              </a:path>
            </a:pathLst>
          </a:custGeom>
          <a:solidFill>
            <a:srgbClr val="231F20">
              <a:alpha val="4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1480" y="457200"/>
            <a:ext cx="740664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98064" y="10629900"/>
            <a:ext cx="2633472" cy="571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11480" y="10629900"/>
            <a:ext cx="1892808" cy="571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925312" y="10629900"/>
            <a:ext cx="1892808" cy="571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jpe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4.png"/><Relationship Id="rId10" Type="http://schemas.openxmlformats.org/officeDocument/2006/relationships/image" Target="../media/image38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499" y="3463492"/>
            <a:ext cx="7788600" cy="7711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237445" y="1917000"/>
            <a:ext cx="7771765" cy="9258300"/>
          </a:xfrm>
          <a:custGeom>
            <a:avLst/>
            <a:gdLst/>
            <a:ahLst/>
            <a:cxnLst/>
            <a:rect l="l" t="t" r="r" b="b"/>
            <a:pathLst>
              <a:path w="7771765" h="9258300">
                <a:moveTo>
                  <a:pt x="0" y="9131300"/>
                </a:moveTo>
                <a:lnTo>
                  <a:pt x="0" y="9169400"/>
                </a:lnTo>
                <a:lnTo>
                  <a:pt x="96937" y="9258300"/>
                </a:lnTo>
                <a:lnTo>
                  <a:pt x="134611" y="9258300"/>
                </a:lnTo>
                <a:lnTo>
                  <a:pt x="0" y="9131300"/>
                </a:lnTo>
                <a:close/>
              </a:path>
              <a:path w="7771765" h="9258300">
                <a:moveTo>
                  <a:pt x="0" y="9004300"/>
                </a:moveTo>
                <a:lnTo>
                  <a:pt x="0" y="9042400"/>
                </a:lnTo>
                <a:lnTo>
                  <a:pt x="222954" y="9258300"/>
                </a:lnTo>
                <a:lnTo>
                  <a:pt x="260596" y="9258300"/>
                </a:lnTo>
                <a:lnTo>
                  <a:pt x="0" y="9004300"/>
                </a:lnTo>
                <a:close/>
              </a:path>
              <a:path w="7771765" h="9258300">
                <a:moveTo>
                  <a:pt x="0" y="8890000"/>
                </a:moveTo>
                <a:lnTo>
                  <a:pt x="0" y="8915400"/>
                </a:lnTo>
                <a:lnTo>
                  <a:pt x="348941" y="9258300"/>
                </a:lnTo>
                <a:lnTo>
                  <a:pt x="386579" y="9258300"/>
                </a:lnTo>
                <a:lnTo>
                  <a:pt x="0" y="8890000"/>
                </a:lnTo>
                <a:close/>
              </a:path>
              <a:path w="7771765" h="9258300">
                <a:moveTo>
                  <a:pt x="0" y="8763000"/>
                </a:moveTo>
                <a:lnTo>
                  <a:pt x="0" y="8801100"/>
                </a:lnTo>
                <a:lnTo>
                  <a:pt x="474868" y="9258300"/>
                </a:lnTo>
                <a:lnTo>
                  <a:pt x="512517" y="9258300"/>
                </a:lnTo>
                <a:lnTo>
                  <a:pt x="0" y="8763000"/>
                </a:lnTo>
                <a:close/>
              </a:path>
              <a:path w="7771765" h="9258300">
                <a:moveTo>
                  <a:pt x="0" y="8636000"/>
                </a:moveTo>
                <a:lnTo>
                  <a:pt x="0" y="8674100"/>
                </a:lnTo>
                <a:lnTo>
                  <a:pt x="600843" y="9258300"/>
                </a:lnTo>
                <a:lnTo>
                  <a:pt x="638521" y="9258300"/>
                </a:lnTo>
                <a:lnTo>
                  <a:pt x="0" y="8636000"/>
                </a:lnTo>
                <a:close/>
              </a:path>
              <a:path w="7771765" h="9258300">
                <a:moveTo>
                  <a:pt x="0" y="8509000"/>
                </a:moveTo>
                <a:lnTo>
                  <a:pt x="0" y="8547100"/>
                </a:lnTo>
                <a:lnTo>
                  <a:pt x="726832" y="9258300"/>
                </a:lnTo>
                <a:lnTo>
                  <a:pt x="764510" y="9258300"/>
                </a:lnTo>
                <a:lnTo>
                  <a:pt x="0" y="8509000"/>
                </a:lnTo>
                <a:close/>
              </a:path>
              <a:path w="7771765" h="9258300">
                <a:moveTo>
                  <a:pt x="0" y="8382000"/>
                </a:moveTo>
                <a:lnTo>
                  <a:pt x="0" y="8420100"/>
                </a:lnTo>
                <a:lnTo>
                  <a:pt x="852768" y="9258300"/>
                </a:lnTo>
                <a:lnTo>
                  <a:pt x="890445" y="9258300"/>
                </a:lnTo>
                <a:lnTo>
                  <a:pt x="0" y="8382000"/>
                </a:lnTo>
                <a:close/>
              </a:path>
              <a:path w="7771765" h="9258300">
                <a:moveTo>
                  <a:pt x="0" y="8267700"/>
                </a:moveTo>
                <a:lnTo>
                  <a:pt x="0" y="8305800"/>
                </a:lnTo>
                <a:lnTo>
                  <a:pt x="978739" y="9258300"/>
                </a:lnTo>
                <a:lnTo>
                  <a:pt x="1016420" y="9258300"/>
                </a:lnTo>
                <a:lnTo>
                  <a:pt x="0" y="8267700"/>
                </a:lnTo>
                <a:close/>
              </a:path>
              <a:path w="7771765" h="9258300">
                <a:moveTo>
                  <a:pt x="0" y="8140700"/>
                </a:moveTo>
                <a:lnTo>
                  <a:pt x="0" y="8178800"/>
                </a:lnTo>
                <a:lnTo>
                  <a:pt x="1104742" y="9258300"/>
                </a:lnTo>
                <a:lnTo>
                  <a:pt x="1142417" y="9258300"/>
                </a:lnTo>
                <a:lnTo>
                  <a:pt x="0" y="8140700"/>
                </a:lnTo>
                <a:close/>
              </a:path>
              <a:path w="7771765" h="9258300">
                <a:moveTo>
                  <a:pt x="0" y="8013700"/>
                </a:moveTo>
                <a:lnTo>
                  <a:pt x="0" y="8051800"/>
                </a:lnTo>
                <a:lnTo>
                  <a:pt x="1230725" y="9258300"/>
                </a:lnTo>
                <a:lnTo>
                  <a:pt x="1268380" y="9258300"/>
                </a:lnTo>
                <a:lnTo>
                  <a:pt x="0" y="8013700"/>
                </a:lnTo>
                <a:close/>
              </a:path>
              <a:path w="7771765" h="9258300">
                <a:moveTo>
                  <a:pt x="0" y="7886700"/>
                </a:moveTo>
                <a:lnTo>
                  <a:pt x="0" y="7924800"/>
                </a:lnTo>
                <a:lnTo>
                  <a:pt x="1356674" y="9258300"/>
                </a:lnTo>
                <a:lnTo>
                  <a:pt x="1394297" y="9258300"/>
                </a:lnTo>
                <a:lnTo>
                  <a:pt x="0" y="7886700"/>
                </a:lnTo>
                <a:close/>
              </a:path>
              <a:path w="7771765" h="9258300">
                <a:moveTo>
                  <a:pt x="0" y="7772400"/>
                </a:moveTo>
                <a:lnTo>
                  <a:pt x="0" y="7797800"/>
                </a:lnTo>
                <a:lnTo>
                  <a:pt x="1482660" y="9258300"/>
                </a:lnTo>
                <a:lnTo>
                  <a:pt x="1520301" y="9258300"/>
                </a:lnTo>
                <a:lnTo>
                  <a:pt x="0" y="7772400"/>
                </a:lnTo>
                <a:close/>
              </a:path>
              <a:path w="7771765" h="9258300">
                <a:moveTo>
                  <a:pt x="0" y="7645400"/>
                </a:moveTo>
                <a:lnTo>
                  <a:pt x="0" y="7683500"/>
                </a:lnTo>
                <a:lnTo>
                  <a:pt x="1608645" y="9258300"/>
                </a:lnTo>
                <a:lnTo>
                  <a:pt x="1646257" y="9258300"/>
                </a:lnTo>
                <a:lnTo>
                  <a:pt x="0" y="7645400"/>
                </a:lnTo>
                <a:close/>
              </a:path>
              <a:path w="7771765" h="9258300">
                <a:moveTo>
                  <a:pt x="0" y="7518400"/>
                </a:moveTo>
                <a:lnTo>
                  <a:pt x="0" y="7556500"/>
                </a:lnTo>
                <a:lnTo>
                  <a:pt x="1734559" y="9258300"/>
                </a:lnTo>
                <a:lnTo>
                  <a:pt x="1772244" y="9258300"/>
                </a:lnTo>
                <a:lnTo>
                  <a:pt x="0" y="7518400"/>
                </a:lnTo>
                <a:close/>
              </a:path>
              <a:path w="7771765" h="9258300">
                <a:moveTo>
                  <a:pt x="0" y="7391400"/>
                </a:moveTo>
                <a:lnTo>
                  <a:pt x="0" y="7429500"/>
                </a:lnTo>
                <a:lnTo>
                  <a:pt x="1860527" y="9258300"/>
                </a:lnTo>
                <a:lnTo>
                  <a:pt x="1898218" y="9258300"/>
                </a:lnTo>
                <a:lnTo>
                  <a:pt x="0" y="7391400"/>
                </a:lnTo>
                <a:close/>
              </a:path>
              <a:path w="7771765" h="9258300">
                <a:moveTo>
                  <a:pt x="0" y="7264400"/>
                </a:moveTo>
                <a:lnTo>
                  <a:pt x="0" y="7302500"/>
                </a:lnTo>
                <a:lnTo>
                  <a:pt x="1986551" y="9258300"/>
                </a:lnTo>
                <a:lnTo>
                  <a:pt x="2024136" y="9258300"/>
                </a:lnTo>
                <a:lnTo>
                  <a:pt x="0" y="7264400"/>
                </a:lnTo>
                <a:close/>
              </a:path>
              <a:path w="7771765" h="9258300">
                <a:moveTo>
                  <a:pt x="0" y="7150100"/>
                </a:moveTo>
                <a:lnTo>
                  <a:pt x="0" y="7188200"/>
                </a:lnTo>
                <a:lnTo>
                  <a:pt x="2112487" y="9258300"/>
                </a:lnTo>
                <a:lnTo>
                  <a:pt x="2150121" y="9258300"/>
                </a:lnTo>
                <a:lnTo>
                  <a:pt x="0" y="7150100"/>
                </a:lnTo>
                <a:close/>
              </a:path>
              <a:path w="7771765" h="9258300">
                <a:moveTo>
                  <a:pt x="0" y="7023100"/>
                </a:moveTo>
                <a:lnTo>
                  <a:pt x="0" y="7061200"/>
                </a:lnTo>
                <a:lnTo>
                  <a:pt x="2238462" y="9258300"/>
                </a:lnTo>
                <a:lnTo>
                  <a:pt x="2276100" y="9258300"/>
                </a:lnTo>
                <a:lnTo>
                  <a:pt x="0" y="7023100"/>
                </a:lnTo>
                <a:close/>
              </a:path>
              <a:path w="7771765" h="9258300">
                <a:moveTo>
                  <a:pt x="0" y="6896100"/>
                </a:moveTo>
                <a:lnTo>
                  <a:pt x="0" y="6934200"/>
                </a:lnTo>
                <a:lnTo>
                  <a:pt x="2364444" y="9258300"/>
                </a:lnTo>
                <a:lnTo>
                  <a:pt x="2402056" y="9258300"/>
                </a:lnTo>
                <a:lnTo>
                  <a:pt x="0" y="6896100"/>
                </a:lnTo>
                <a:close/>
              </a:path>
              <a:path w="7771765" h="9258300">
                <a:moveTo>
                  <a:pt x="0" y="6769100"/>
                </a:moveTo>
                <a:lnTo>
                  <a:pt x="0" y="6807200"/>
                </a:lnTo>
                <a:lnTo>
                  <a:pt x="2490379" y="9258300"/>
                </a:lnTo>
                <a:lnTo>
                  <a:pt x="2528045" y="9258300"/>
                </a:lnTo>
                <a:lnTo>
                  <a:pt x="0" y="6769100"/>
                </a:lnTo>
                <a:close/>
              </a:path>
              <a:path w="7771765" h="9258300">
                <a:moveTo>
                  <a:pt x="0" y="6654800"/>
                </a:moveTo>
                <a:lnTo>
                  <a:pt x="0" y="6680200"/>
                </a:lnTo>
                <a:lnTo>
                  <a:pt x="2616353" y="9258300"/>
                </a:lnTo>
                <a:lnTo>
                  <a:pt x="2654032" y="9258300"/>
                </a:lnTo>
                <a:lnTo>
                  <a:pt x="0" y="6654800"/>
                </a:lnTo>
                <a:close/>
              </a:path>
              <a:path w="7771765" h="9258300">
                <a:moveTo>
                  <a:pt x="0" y="6527800"/>
                </a:moveTo>
                <a:lnTo>
                  <a:pt x="0" y="6565900"/>
                </a:lnTo>
                <a:lnTo>
                  <a:pt x="2742342" y="9258300"/>
                </a:lnTo>
                <a:lnTo>
                  <a:pt x="2780027" y="9258300"/>
                </a:lnTo>
                <a:lnTo>
                  <a:pt x="0" y="6527800"/>
                </a:lnTo>
                <a:close/>
              </a:path>
              <a:path w="7771765" h="9258300">
                <a:moveTo>
                  <a:pt x="0" y="6400800"/>
                </a:moveTo>
                <a:lnTo>
                  <a:pt x="0" y="6438900"/>
                </a:lnTo>
                <a:lnTo>
                  <a:pt x="2868361" y="9258300"/>
                </a:lnTo>
                <a:lnTo>
                  <a:pt x="2905951" y="9258300"/>
                </a:lnTo>
                <a:lnTo>
                  <a:pt x="0" y="6400800"/>
                </a:lnTo>
                <a:close/>
              </a:path>
              <a:path w="7771765" h="9258300">
                <a:moveTo>
                  <a:pt x="0" y="6273800"/>
                </a:moveTo>
                <a:lnTo>
                  <a:pt x="0" y="6311900"/>
                </a:lnTo>
                <a:lnTo>
                  <a:pt x="2994285" y="9258300"/>
                </a:lnTo>
                <a:lnTo>
                  <a:pt x="3031938" y="9258300"/>
                </a:lnTo>
                <a:lnTo>
                  <a:pt x="0" y="6273800"/>
                </a:lnTo>
                <a:close/>
              </a:path>
              <a:path w="7771765" h="9258300">
                <a:moveTo>
                  <a:pt x="0" y="6146800"/>
                </a:moveTo>
                <a:lnTo>
                  <a:pt x="0" y="6184900"/>
                </a:lnTo>
                <a:lnTo>
                  <a:pt x="3120270" y="9258300"/>
                </a:lnTo>
                <a:lnTo>
                  <a:pt x="3157880" y="9258300"/>
                </a:lnTo>
                <a:lnTo>
                  <a:pt x="0" y="6146800"/>
                </a:lnTo>
                <a:close/>
              </a:path>
              <a:path w="7771765" h="9258300">
                <a:moveTo>
                  <a:pt x="0" y="6032500"/>
                </a:moveTo>
                <a:lnTo>
                  <a:pt x="0" y="6070600"/>
                </a:lnTo>
                <a:lnTo>
                  <a:pt x="3246166" y="9258300"/>
                </a:lnTo>
                <a:lnTo>
                  <a:pt x="3283855" y="9258300"/>
                </a:lnTo>
                <a:lnTo>
                  <a:pt x="0" y="6032500"/>
                </a:lnTo>
                <a:close/>
              </a:path>
              <a:path w="7771765" h="9258300">
                <a:moveTo>
                  <a:pt x="0" y="5905500"/>
                </a:moveTo>
                <a:lnTo>
                  <a:pt x="0" y="5943600"/>
                </a:lnTo>
                <a:lnTo>
                  <a:pt x="3372203" y="9258300"/>
                </a:lnTo>
                <a:lnTo>
                  <a:pt x="3409869" y="9258300"/>
                </a:lnTo>
                <a:lnTo>
                  <a:pt x="0" y="5905500"/>
                </a:lnTo>
                <a:close/>
              </a:path>
              <a:path w="7771765" h="9258300">
                <a:moveTo>
                  <a:pt x="0" y="5778500"/>
                </a:moveTo>
                <a:lnTo>
                  <a:pt x="0" y="5816600"/>
                </a:lnTo>
                <a:lnTo>
                  <a:pt x="3498162" y="9258300"/>
                </a:lnTo>
                <a:lnTo>
                  <a:pt x="3535776" y="9258300"/>
                </a:lnTo>
                <a:lnTo>
                  <a:pt x="0" y="5778500"/>
                </a:lnTo>
                <a:close/>
              </a:path>
              <a:path w="7771765" h="9258300">
                <a:moveTo>
                  <a:pt x="0" y="5651500"/>
                </a:moveTo>
                <a:lnTo>
                  <a:pt x="0" y="5689600"/>
                </a:lnTo>
                <a:lnTo>
                  <a:pt x="3624138" y="9258300"/>
                </a:lnTo>
                <a:lnTo>
                  <a:pt x="3661761" y="9258300"/>
                </a:lnTo>
                <a:lnTo>
                  <a:pt x="0" y="5651500"/>
                </a:lnTo>
                <a:close/>
              </a:path>
              <a:path w="7771765" h="9258300">
                <a:moveTo>
                  <a:pt x="0" y="5537200"/>
                </a:moveTo>
                <a:lnTo>
                  <a:pt x="0" y="5562600"/>
                </a:lnTo>
                <a:lnTo>
                  <a:pt x="3750109" y="9258300"/>
                </a:lnTo>
                <a:lnTo>
                  <a:pt x="3787776" y="9258300"/>
                </a:lnTo>
                <a:lnTo>
                  <a:pt x="0" y="5537200"/>
                </a:lnTo>
                <a:close/>
              </a:path>
              <a:path w="7771765" h="9258300">
                <a:moveTo>
                  <a:pt x="0" y="5410200"/>
                </a:moveTo>
                <a:lnTo>
                  <a:pt x="0" y="5448300"/>
                </a:lnTo>
                <a:lnTo>
                  <a:pt x="3876108" y="9258300"/>
                </a:lnTo>
                <a:lnTo>
                  <a:pt x="3913708" y="9258300"/>
                </a:lnTo>
                <a:lnTo>
                  <a:pt x="0" y="5410200"/>
                </a:lnTo>
                <a:close/>
              </a:path>
              <a:path w="7771765" h="9258300">
                <a:moveTo>
                  <a:pt x="0" y="5283200"/>
                </a:moveTo>
                <a:lnTo>
                  <a:pt x="0" y="5321300"/>
                </a:lnTo>
                <a:lnTo>
                  <a:pt x="4001965" y="9258300"/>
                </a:lnTo>
                <a:lnTo>
                  <a:pt x="4039682" y="9258300"/>
                </a:lnTo>
                <a:lnTo>
                  <a:pt x="0" y="5283200"/>
                </a:lnTo>
                <a:close/>
              </a:path>
              <a:path w="7771765" h="9258300">
                <a:moveTo>
                  <a:pt x="0" y="5156200"/>
                </a:moveTo>
                <a:lnTo>
                  <a:pt x="0" y="5194300"/>
                </a:lnTo>
                <a:lnTo>
                  <a:pt x="4127986" y="9258300"/>
                </a:lnTo>
                <a:lnTo>
                  <a:pt x="4165671" y="9258300"/>
                </a:lnTo>
                <a:lnTo>
                  <a:pt x="0" y="5156200"/>
                </a:lnTo>
                <a:close/>
              </a:path>
              <a:path w="7771765" h="9258300">
                <a:moveTo>
                  <a:pt x="0" y="5029200"/>
                </a:moveTo>
                <a:lnTo>
                  <a:pt x="0" y="5067300"/>
                </a:lnTo>
                <a:lnTo>
                  <a:pt x="4253979" y="9258300"/>
                </a:lnTo>
                <a:lnTo>
                  <a:pt x="4291667" y="9258300"/>
                </a:lnTo>
                <a:lnTo>
                  <a:pt x="0" y="5029200"/>
                </a:lnTo>
                <a:close/>
              </a:path>
              <a:path w="7771765" h="9258300">
                <a:moveTo>
                  <a:pt x="0" y="4914900"/>
                </a:moveTo>
                <a:lnTo>
                  <a:pt x="0" y="4953000"/>
                </a:lnTo>
                <a:lnTo>
                  <a:pt x="4379964" y="9258300"/>
                </a:lnTo>
                <a:lnTo>
                  <a:pt x="4417653" y="9258300"/>
                </a:lnTo>
                <a:lnTo>
                  <a:pt x="0" y="4914900"/>
                </a:lnTo>
                <a:close/>
              </a:path>
              <a:path w="7771765" h="9258300">
                <a:moveTo>
                  <a:pt x="0" y="4787900"/>
                </a:moveTo>
                <a:lnTo>
                  <a:pt x="0" y="4826000"/>
                </a:lnTo>
                <a:lnTo>
                  <a:pt x="4505911" y="9258300"/>
                </a:lnTo>
                <a:lnTo>
                  <a:pt x="4543559" y="9258300"/>
                </a:lnTo>
                <a:lnTo>
                  <a:pt x="0" y="4787900"/>
                </a:lnTo>
                <a:close/>
              </a:path>
              <a:path w="7771765" h="9258300">
                <a:moveTo>
                  <a:pt x="0" y="4660900"/>
                </a:moveTo>
                <a:lnTo>
                  <a:pt x="0" y="4699000"/>
                </a:lnTo>
                <a:lnTo>
                  <a:pt x="4631922" y="9258300"/>
                </a:lnTo>
                <a:lnTo>
                  <a:pt x="4669534" y="9258300"/>
                </a:lnTo>
                <a:lnTo>
                  <a:pt x="0" y="4660900"/>
                </a:lnTo>
                <a:close/>
              </a:path>
              <a:path w="7771765" h="9258300">
                <a:moveTo>
                  <a:pt x="0" y="4533900"/>
                </a:moveTo>
                <a:lnTo>
                  <a:pt x="0" y="4572000"/>
                </a:lnTo>
                <a:lnTo>
                  <a:pt x="4757781" y="9258300"/>
                </a:lnTo>
                <a:lnTo>
                  <a:pt x="4795523" y="9258300"/>
                </a:lnTo>
                <a:lnTo>
                  <a:pt x="0" y="4533900"/>
                </a:lnTo>
                <a:close/>
              </a:path>
              <a:path w="7771765" h="9258300">
                <a:moveTo>
                  <a:pt x="0" y="4419600"/>
                </a:moveTo>
                <a:lnTo>
                  <a:pt x="0" y="4457700"/>
                </a:lnTo>
                <a:lnTo>
                  <a:pt x="4883802" y="9258300"/>
                </a:lnTo>
                <a:lnTo>
                  <a:pt x="4921495" y="9258300"/>
                </a:lnTo>
                <a:lnTo>
                  <a:pt x="0" y="4419600"/>
                </a:lnTo>
                <a:close/>
              </a:path>
              <a:path w="7771765" h="9258300">
                <a:moveTo>
                  <a:pt x="0" y="4292600"/>
                </a:moveTo>
                <a:lnTo>
                  <a:pt x="0" y="4330700"/>
                </a:lnTo>
                <a:lnTo>
                  <a:pt x="5009817" y="9258300"/>
                </a:lnTo>
                <a:lnTo>
                  <a:pt x="5047480" y="9258300"/>
                </a:lnTo>
                <a:lnTo>
                  <a:pt x="0" y="4292600"/>
                </a:lnTo>
                <a:close/>
              </a:path>
              <a:path w="7771765" h="9258300">
                <a:moveTo>
                  <a:pt x="0" y="4165600"/>
                </a:moveTo>
                <a:lnTo>
                  <a:pt x="0" y="4203700"/>
                </a:lnTo>
                <a:lnTo>
                  <a:pt x="5135763" y="9258300"/>
                </a:lnTo>
                <a:lnTo>
                  <a:pt x="5173491" y="9258300"/>
                </a:lnTo>
                <a:lnTo>
                  <a:pt x="0" y="4165600"/>
                </a:lnTo>
                <a:close/>
              </a:path>
              <a:path w="7771765" h="9258300">
                <a:moveTo>
                  <a:pt x="0" y="4038600"/>
                </a:moveTo>
                <a:lnTo>
                  <a:pt x="0" y="4076700"/>
                </a:lnTo>
                <a:lnTo>
                  <a:pt x="5261720" y="9258300"/>
                </a:lnTo>
                <a:lnTo>
                  <a:pt x="5299362" y="9258300"/>
                </a:lnTo>
                <a:lnTo>
                  <a:pt x="0" y="4038600"/>
                </a:lnTo>
                <a:close/>
              </a:path>
              <a:path w="7771765" h="9258300">
                <a:moveTo>
                  <a:pt x="0" y="3911600"/>
                </a:moveTo>
                <a:lnTo>
                  <a:pt x="0" y="3949700"/>
                </a:lnTo>
                <a:lnTo>
                  <a:pt x="5387709" y="9258300"/>
                </a:lnTo>
                <a:lnTo>
                  <a:pt x="5425401" y="9258300"/>
                </a:lnTo>
                <a:lnTo>
                  <a:pt x="0" y="3911600"/>
                </a:lnTo>
                <a:close/>
              </a:path>
              <a:path w="7771765" h="9258300">
                <a:moveTo>
                  <a:pt x="0" y="3797300"/>
                </a:moveTo>
                <a:lnTo>
                  <a:pt x="0" y="3835400"/>
                </a:lnTo>
                <a:lnTo>
                  <a:pt x="5513641" y="9258300"/>
                </a:lnTo>
                <a:lnTo>
                  <a:pt x="5551293" y="9258300"/>
                </a:lnTo>
                <a:lnTo>
                  <a:pt x="0" y="3797300"/>
                </a:lnTo>
                <a:close/>
              </a:path>
              <a:path w="7771765" h="9258300">
                <a:moveTo>
                  <a:pt x="0" y="3670300"/>
                </a:moveTo>
                <a:lnTo>
                  <a:pt x="0" y="3708400"/>
                </a:lnTo>
                <a:lnTo>
                  <a:pt x="5639616" y="9258300"/>
                </a:lnTo>
                <a:lnTo>
                  <a:pt x="5677279" y="9258300"/>
                </a:lnTo>
                <a:lnTo>
                  <a:pt x="0" y="3670300"/>
                </a:lnTo>
                <a:close/>
              </a:path>
              <a:path w="7771765" h="9258300">
                <a:moveTo>
                  <a:pt x="0" y="3543300"/>
                </a:moveTo>
                <a:lnTo>
                  <a:pt x="0" y="3581400"/>
                </a:lnTo>
                <a:lnTo>
                  <a:pt x="5765586" y="9258300"/>
                </a:lnTo>
                <a:lnTo>
                  <a:pt x="5803294" y="9258300"/>
                </a:lnTo>
                <a:lnTo>
                  <a:pt x="0" y="3543300"/>
                </a:lnTo>
                <a:close/>
              </a:path>
              <a:path w="7771765" h="9258300">
                <a:moveTo>
                  <a:pt x="0" y="3416300"/>
                </a:moveTo>
                <a:lnTo>
                  <a:pt x="0" y="3454400"/>
                </a:lnTo>
                <a:lnTo>
                  <a:pt x="5891590" y="9258300"/>
                </a:lnTo>
                <a:lnTo>
                  <a:pt x="5929293" y="9258300"/>
                </a:lnTo>
                <a:lnTo>
                  <a:pt x="0" y="3416300"/>
                </a:lnTo>
                <a:close/>
              </a:path>
              <a:path w="7771765" h="9258300">
                <a:moveTo>
                  <a:pt x="0" y="3302000"/>
                </a:moveTo>
                <a:lnTo>
                  <a:pt x="0" y="3340100"/>
                </a:lnTo>
                <a:lnTo>
                  <a:pt x="6017576" y="9258300"/>
                </a:lnTo>
                <a:lnTo>
                  <a:pt x="6055211" y="9258300"/>
                </a:lnTo>
                <a:lnTo>
                  <a:pt x="0" y="3302000"/>
                </a:lnTo>
                <a:close/>
              </a:path>
              <a:path w="7771765" h="9258300">
                <a:moveTo>
                  <a:pt x="0" y="3175000"/>
                </a:moveTo>
                <a:lnTo>
                  <a:pt x="0" y="3213100"/>
                </a:lnTo>
                <a:lnTo>
                  <a:pt x="6143508" y="9258300"/>
                </a:lnTo>
                <a:lnTo>
                  <a:pt x="6181203" y="9258300"/>
                </a:lnTo>
                <a:lnTo>
                  <a:pt x="0" y="3175000"/>
                </a:lnTo>
                <a:close/>
              </a:path>
              <a:path w="7771765" h="9258300">
                <a:moveTo>
                  <a:pt x="0" y="3048000"/>
                </a:moveTo>
                <a:lnTo>
                  <a:pt x="0" y="3086100"/>
                </a:lnTo>
                <a:lnTo>
                  <a:pt x="6269548" y="9258300"/>
                </a:lnTo>
                <a:lnTo>
                  <a:pt x="6307146" y="9258300"/>
                </a:lnTo>
                <a:lnTo>
                  <a:pt x="0" y="3048000"/>
                </a:lnTo>
                <a:close/>
              </a:path>
              <a:path w="7771765" h="9258300">
                <a:moveTo>
                  <a:pt x="0" y="2921000"/>
                </a:moveTo>
                <a:lnTo>
                  <a:pt x="0" y="2959100"/>
                </a:lnTo>
                <a:lnTo>
                  <a:pt x="6395413" y="9258300"/>
                </a:lnTo>
                <a:lnTo>
                  <a:pt x="6433106" y="9258300"/>
                </a:lnTo>
                <a:lnTo>
                  <a:pt x="0" y="2921000"/>
                </a:lnTo>
                <a:close/>
              </a:path>
              <a:path w="7771765" h="9258300">
                <a:moveTo>
                  <a:pt x="0" y="2806700"/>
                </a:moveTo>
                <a:lnTo>
                  <a:pt x="0" y="2832100"/>
                </a:lnTo>
                <a:lnTo>
                  <a:pt x="6521414" y="9258300"/>
                </a:lnTo>
                <a:lnTo>
                  <a:pt x="6559120" y="9258300"/>
                </a:lnTo>
                <a:lnTo>
                  <a:pt x="0" y="2806700"/>
                </a:lnTo>
                <a:close/>
              </a:path>
              <a:path w="7771765" h="9258300">
                <a:moveTo>
                  <a:pt x="0" y="2679700"/>
                </a:moveTo>
                <a:lnTo>
                  <a:pt x="0" y="2717800"/>
                </a:lnTo>
                <a:lnTo>
                  <a:pt x="6647403" y="9258300"/>
                </a:lnTo>
                <a:lnTo>
                  <a:pt x="6685121" y="9258300"/>
                </a:lnTo>
                <a:lnTo>
                  <a:pt x="0" y="2679700"/>
                </a:lnTo>
                <a:close/>
              </a:path>
              <a:path w="7771765" h="9258300">
                <a:moveTo>
                  <a:pt x="0" y="2552700"/>
                </a:moveTo>
                <a:lnTo>
                  <a:pt x="0" y="2590800"/>
                </a:lnTo>
                <a:lnTo>
                  <a:pt x="6773414" y="9258300"/>
                </a:lnTo>
                <a:lnTo>
                  <a:pt x="6811027" y="9258300"/>
                </a:lnTo>
                <a:lnTo>
                  <a:pt x="0" y="2552700"/>
                </a:lnTo>
                <a:close/>
              </a:path>
              <a:path w="7771765" h="9258300">
                <a:moveTo>
                  <a:pt x="0" y="2425700"/>
                </a:moveTo>
                <a:lnTo>
                  <a:pt x="0" y="2463800"/>
                </a:lnTo>
                <a:lnTo>
                  <a:pt x="6899363" y="9258300"/>
                </a:lnTo>
                <a:lnTo>
                  <a:pt x="6936997" y="9258300"/>
                </a:lnTo>
                <a:lnTo>
                  <a:pt x="0" y="2425700"/>
                </a:lnTo>
                <a:close/>
              </a:path>
              <a:path w="7771765" h="9258300">
                <a:moveTo>
                  <a:pt x="0" y="2298700"/>
                </a:moveTo>
                <a:lnTo>
                  <a:pt x="0" y="2336800"/>
                </a:lnTo>
                <a:lnTo>
                  <a:pt x="7025374" y="9258300"/>
                </a:lnTo>
                <a:lnTo>
                  <a:pt x="7062958" y="9258300"/>
                </a:lnTo>
                <a:lnTo>
                  <a:pt x="0" y="2298700"/>
                </a:lnTo>
                <a:close/>
              </a:path>
              <a:path w="7771765" h="9258300">
                <a:moveTo>
                  <a:pt x="0" y="2184400"/>
                </a:moveTo>
                <a:lnTo>
                  <a:pt x="0" y="2222500"/>
                </a:lnTo>
                <a:lnTo>
                  <a:pt x="7151241" y="9258300"/>
                </a:lnTo>
                <a:lnTo>
                  <a:pt x="7188973" y="9258300"/>
                </a:lnTo>
                <a:lnTo>
                  <a:pt x="0" y="2184400"/>
                </a:lnTo>
                <a:close/>
              </a:path>
              <a:path w="7771765" h="9258300">
                <a:moveTo>
                  <a:pt x="0" y="2057400"/>
                </a:moveTo>
                <a:lnTo>
                  <a:pt x="0" y="2095500"/>
                </a:lnTo>
                <a:lnTo>
                  <a:pt x="7277213" y="9258300"/>
                </a:lnTo>
                <a:lnTo>
                  <a:pt x="7314893" y="9258300"/>
                </a:lnTo>
                <a:lnTo>
                  <a:pt x="0" y="2057400"/>
                </a:lnTo>
                <a:close/>
              </a:path>
              <a:path w="7771765" h="9258300">
                <a:moveTo>
                  <a:pt x="0" y="1930400"/>
                </a:moveTo>
                <a:lnTo>
                  <a:pt x="0" y="1968500"/>
                </a:lnTo>
                <a:lnTo>
                  <a:pt x="7403231" y="9258300"/>
                </a:lnTo>
                <a:lnTo>
                  <a:pt x="7440908" y="9258300"/>
                </a:lnTo>
                <a:lnTo>
                  <a:pt x="0" y="1930400"/>
                </a:lnTo>
                <a:close/>
              </a:path>
              <a:path w="7771765" h="9258300">
                <a:moveTo>
                  <a:pt x="0" y="1803400"/>
                </a:moveTo>
                <a:lnTo>
                  <a:pt x="0" y="1841500"/>
                </a:lnTo>
                <a:lnTo>
                  <a:pt x="7529216" y="9258300"/>
                </a:lnTo>
                <a:lnTo>
                  <a:pt x="7566825" y="9258300"/>
                </a:lnTo>
                <a:lnTo>
                  <a:pt x="0" y="1803400"/>
                </a:lnTo>
                <a:close/>
              </a:path>
              <a:path w="7771765" h="9258300">
                <a:moveTo>
                  <a:pt x="0" y="1689100"/>
                </a:moveTo>
                <a:lnTo>
                  <a:pt x="0" y="1714500"/>
                </a:lnTo>
                <a:lnTo>
                  <a:pt x="7655201" y="9258300"/>
                </a:lnTo>
                <a:lnTo>
                  <a:pt x="7692800" y="9258300"/>
                </a:lnTo>
                <a:lnTo>
                  <a:pt x="0" y="1689100"/>
                </a:lnTo>
                <a:close/>
              </a:path>
              <a:path w="7771765" h="9258300">
                <a:moveTo>
                  <a:pt x="0" y="1562100"/>
                </a:moveTo>
                <a:lnTo>
                  <a:pt x="0" y="1600200"/>
                </a:lnTo>
                <a:lnTo>
                  <a:pt x="7771654" y="9258300"/>
                </a:lnTo>
                <a:lnTo>
                  <a:pt x="7771654" y="9220200"/>
                </a:lnTo>
                <a:lnTo>
                  <a:pt x="0" y="1562100"/>
                </a:lnTo>
                <a:close/>
              </a:path>
              <a:path w="7771765" h="9258300">
                <a:moveTo>
                  <a:pt x="0" y="1435100"/>
                </a:moveTo>
                <a:lnTo>
                  <a:pt x="0" y="1473200"/>
                </a:lnTo>
                <a:lnTo>
                  <a:pt x="7771654" y="9131300"/>
                </a:lnTo>
                <a:lnTo>
                  <a:pt x="7771654" y="9093200"/>
                </a:lnTo>
                <a:lnTo>
                  <a:pt x="0" y="1435100"/>
                </a:lnTo>
                <a:close/>
              </a:path>
              <a:path w="7771765" h="9258300">
                <a:moveTo>
                  <a:pt x="0" y="1308100"/>
                </a:moveTo>
                <a:lnTo>
                  <a:pt x="0" y="1346200"/>
                </a:lnTo>
                <a:lnTo>
                  <a:pt x="7771654" y="9004300"/>
                </a:lnTo>
                <a:lnTo>
                  <a:pt x="7771654" y="8966200"/>
                </a:lnTo>
                <a:lnTo>
                  <a:pt x="0" y="1308100"/>
                </a:lnTo>
                <a:close/>
              </a:path>
              <a:path w="7771765" h="9258300">
                <a:moveTo>
                  <a:pt x="0" y="1181100"/>
                </a:moveTo>
                <a:lnTo>
                  <a:pt x="0" y="1219200"/>
                </a:lnTo>
                <a:lnTo>
                  <a:pt x="7771654" y="8877300"/>
                </a:lnTo>
                <a:lnTo>
                  <a:pt x="7771654" y="8851900"/>
                </a:lnTo>
                <a:lnTo>
                  <a:pt x="0" y="1181100"/>
                </a:lnTo>
                <a:close/>
              </a:path>
              <a:path w="7771765" h="9258300">
                <a:moveTo>
                  <a:pt x="0" y="1066800"/>
                </a:moveTo>
                <a:lnTo>
                  <a:pt x="0" y="1104900"/>
                </a:lnTo>
                <a:lnTo>
                  <a:pt x="7771654" y="8763000"/>
                </a:lnTo>
                <a:lnTo>
                  <a:pt x="7771654" y="8724900"/>
                </a:lnTo>
                <a:lnTo>
                  <a:pt x="0" y="1066800"/>
                </a:lnTo>
                <a:close/>
              </a:path>
              <a:path w="7771765" h="9258300">
                <a:moveTo>
                  <a:pt x="0" y="939800"/>
                </a:moveTo>
                <a:lnTo>
                  <a:pt x="0" y="977900"/>
                </a:lnTo>
                <a:lnTo>
                  <a:pt x="7771654" y="8636000"/>
                </a:lnTo>
                <a:lnTo>
                  <a:pt x="7771654" y="8597900"/>
                </a:lnTo>
                <a:lnTo>
                  <a:pt x="0" y="939800"/>
                </a:lnTo>
                <a:close/>
              </a:path>
              <a:path w="7771765" h="9258300">
                <a:moveTo>
                  <a:pt x="0" y="812800"/>
                </a:moveTo>
                <a:lnTo>
                  <a:pt x="0" y="850900"/>
                </a:lnTo>
                <a:lnTo>
                  <a:pt x="7771654" y="8509000"/>
                </a:lnTo>
                <a:lnTo>
                  <a:pt x="7771654" y="8470900"/>
                </a:lnTo>
                <a:lnTo>
                  <a:pt x="0" y="812800"/>
                </a:lnTo>
                <a:close/>
              </a:path>
              <a:path w="7771765" h="9258300">
                <a:moveTo>
                  <a:pt x="0" y="685800"/>
                </a:moveTo>
                <a:lnTo>
                  <a:pt x="0" y="723900"/>
                </a:lnTo>
                <a:lnTo>
                  <a:pt x="7771654" y="8382000"/>
                </a:lnTo>
                <a:lnTo>
                  <a:pt x="7771654" y="8343900"/>
                </a:lnTo>
                <a:lnTo>
                  <a:pt x="0" y="685800"/>
                </a:lnTo>
                <a:close/>
              </a:path>
              <a:path w="7771765" h="9258300">
                <a:moveTo>
                  <a:pt x="0" y="571500"/>
                </a:moveTo>
                <a:lnTo>
                  <a:pt x="0" y="596900"/>
                </a:lnTo>
                <a:lnTo>
                  <a:pt x="7771654" y="8267700"/>
                </a:lnTo>
                <a:lnTo>
                  <a:pt x="7771654" y="8229600"/>
                </a:lnTo>
                <a:lnTo>
                  <a:pt x="0" y="571500"/>
                </a:lnTo>
                <a:close/>
              </a:path>
              <a:path w="7771765" h="9258300">
                <a:moveTo>
                  <a:pt x="0" y="444500"/>
                </a:moveTo>
                <a:lnTo>
                  <a:pt x="0" y="482600"/>
                </a:lnTo>
                <a:lnTo>
                  <a:pt x="7771654" y="8140700"/>
                </a:lnTo>
                <a:lnTo>
                  <a:pt x="7771654" y="8102600"/>
                </a:lnTo>
                <a:lnTo>
                  <a:pt x="0" y="444500"/>
                </a:lnTo>
                <a:close/>
              </a:path>
              <a:path w="7771765" h="9258300">
                <a:moveTo>
                  <a:pt x="0" y="317500"/>
                </a:moveTo>
                <a:lnTo>
                  <a:pt x="0" y="355600"/>
                </a:lnTo>
                <a:lnTo>
                  <a:pt x="7771654" y="8013700"/>
                </a:lnTo>
                <a:lnTo>
                  <a:pt x="7771654" y="7975600"/>
                </a:lnTo>
                <a:lnTo>
                  <a:pt x="0" y="317500"/>
                </a:lnTo>
                <a:close/>
              </a:path>
              <a:path w="7771765" h="9258300">
                <a:moveTo>
                  <a:pt x="0" y="190500"/>
                </a:moveTo>
                <a:lnTo>
                  <a:pt x="0" y="228600"/>
                </a:lnTo>
                <a:lnTo>
                  <a:pt x="7771654" y="7886700"/>
                </a:lnTo>
                <a:lnTo>
                  <a:pt x="7771654" y="7848600"/>
                </a:lnTo>
                <a:lnTo>
                  <a:pt x="0" y="190500"/>
                </a:lnTo>
                <a:close/>
              </a:path>
              <a:path w="7771765" h="9258300">
                <a:moveTo>
                  <a:pt x="0" y="63500"/>
                </a:moveTo>
                <a:lnTo>
                  <a:pt x="0" y="101600"/>
                </a:lnTo>
                <a:lnTo>
                  <a:pt x="7771654" y="7759700"/>
                </a:lnTo>
                <a:lnTo>
                  <a:pt x="7771654" y="7734300"/>
                </a:lnTo>
                <a:lnTo>
                  <a:pt x="0" y="63500"/>
                </a:lnTo>
                <a:close/>
              </a:path>
              <a:path w="7771765" h="9258300">
                <a:moveTo>
                  <a:pt x="50194" y="0"/>
                </a:moveTo>
                <a:lnTo>
                  <a:pt x="12607" y="0"/>
                </a:lnTo>
                <a:lnTo>
                  <a:pt x="7771654" y="7645400"/>
                </a:lnTo>
                <a:lnTo>
                  <a:pt x="7771654" y="7607300"/>
                </a:lnTo>
                <a:lnTo>
                  <a:pt x="50194" y="0"/>
                </a:lnTo>
                <a:close/>
              </a:path>
              <a:path w="7771765" h="9258300">
                <a:moveTo>
                  <a:pt x="176180" y="0"/>
                </a:moveTo>
                <a:lnTo>
                  <a:pt x="138488" y="0"/>
                </a:lnTo>
                <a:lnTo>
                  <a:pt x="7771654" y="7518400"/>
                </a:lnTo>
                <a:lnTo>
                  <a:pt x="7771654" y="7480300"/>
                </a:lnTo>
                <a:lnTo>
                  <a:pt x="176180" y="0"/>
                </a:lnTo>
                <a:close/>
              </a:path>
              <a:path w="7771765" h="9258300">
                <a:moveTo>
                  <a:pt x="302072" y="0"/>
                </a:moveTo>
                <a:lnTo>
                  <a:pt x="264473" y="0"/>
                </a:lnTo>
                <a:lnTo>
                  <a:pt x="7771654" y="7391400"/>
                </a:lnTo>
                <a:lnTo>
                  <a:pt x="7771654" y="7353300"/>
                </a:lnTo>
                <a:lnTo>
                  <a:pt x="302072" y="0"/>
                </a:lnTo>
                <a:close/>
              </a:path>
              <a:path w="7771765" h="9258300">
                <a:moveTo>
                  <a:pt x="428076" y="0"/>
                </a:moveTo>
                <a:lnTo>
                  <a:pt x="390419" y="0"/>
                </a:lnTo>
                <a:lnTo>
                  <a:pt x="7771654" y="7264400"/>
                </a:lnTo>
                <a:lnTo>
                  <a:pt x="7771654" y="7226300"/>
                </a:lnTo>
                <a:lnTo>
                  <a:pt x="428076" y="0"/>
                </a:lnTo>
                <a:close/>
              </a:path>
              <a:path w="7771765" h="9258300">
                <a:moveTo>
                  <a:pt x="554061" y="0"/>
                </a:moveTo>
                <a:lnTo>
                  <a:pt x="516406" y="0"/>
                </a:lnTo>
                <a:lnTo>
                  <a:pt x="7771654" y="7150100"/>
                </a:lnTo>
                <a:lnTo>
                  <a:pt x="7771654" y="7112000"/>
                </a:lnTo>
                <a:lnTo>
                  <a:pt x="554061" y="0"/>
                </a:lnTo>
                <a:close/>
              </a:path>
              <a:path w="7771765" h="9258300">
                <a:moveTo>
                  <a:pt x="680032" y="0"/>
                </a:moveTo>
                <a:lnTo>
                  <a:pt x="642430" y="0"/>
                </a:lnTo>
                <a:lnTo>
                  <a:pt x="7771654" y="7023100"/>
                </a:lnTo>
                <a:lnTo>
                  <a:pt x="7771654" y="6985000"/>
                </a:lnTo>
                <a:lnTo>
                  <a:pt x="680032" y="0"/>
                </a:lnTo>
                <a:close/>
              </a:path>
              <a:path w="7771765" h="9258300">
                <a:moveTo>
                  <a:pt x="806018" y="0"/>
                </a:moveTo>
                <a:lnTo>
                  <a:pt x="768416" y="0"/>
                </a:lnTo>
                <a:lnTo>
                  <a:pt x="7771654" y="6896100"/>
                </a:lnTo>
                <a:lnTo>
                  <a:pt x="7771654" y="6858000"/>
                </a:lnTo>
                <a:lnTo>
                  <a:pt x="806018" y="0"/>
                </a:lnTo>
                <a:close/>
              </a:path>
              <a:path w="7771765" h="9258300">
                <a:moveTo>
                  <a:pt x="932003" y="0"/>
                </a:moveTo>
                <a:lnTo>
                  <a:pt x="894316" y="0"/>
                </a:lnTo>
                <a:lnTo>
                  <a:pt x="7771654" y="6769100"/>
                </a:lnTo>
                <a:lnTo>
                  <a:pt x="7771654" y="6731000"/>
                </a:lnTo>
                <a:lnTo>
                  <a:pt x="932003" y="0"/>
                </a:lnTo>
                <a:close/>
              </a:path>
              <a:path w="7771765" h="9258300">
                <a:moveTo>
                  <a:pt x="1057913" y="0"/>
                </a:moveTo>
                <a:lnTo>
                  <a:pt x="1020276" y="0"/>
                </a:lnTo>
                <a:lnTo>
                  <a:pt x="7771654" y="6642100"/>
                </a:lnTo>
                <a:lnTo>
                  <a:pt x="7771654" y="6616700"/>
                </a:lnTo>
                <a:lnTo>
                  <a:pt x="1057913" y="0"/>
                </a:lnTo>
                <a:close/>
              </a:path>
              <a:path w="7771765" h="9258300">
                <a:moveTo>
                  <a:pt x="1183899" y="0"/>
                </a:moveTo>
                <a:lnTo>
                  <a:pt x="1146261" y="0"/>
                </a:lnTo>
                <a:lnTo>
                  <a:pt x="7771654" y="6527800"/>
                </a:lnTo>
                <a:lnTo>
                  <a:pt x="7771654" y="6489700"/>
                </a:lnTo>
                <a:lnTo>
                  <a:pt x="1183899" y="0"/>
                </a:lnTo>
                <a:close/>
              </a:path>
              <a:path w="7771765" h="9258300">
                <a:moveTo>
                  <a:pt x="1309885" y="0"/>
                </a:moveTo>
                <a:lnTo>
                  <a:pt x="1272232" y="0"/>
                </a:lnTo>
                <a:lnTo>
                  <a:pt x="7771654" y="6400800"/>
                </a:lnTo>
                <a:lnTo>
                  <a:pt x="7771654" y="6362700"/>
                </a:lnTo>
                <a:lnTo>
                  <a:pt x="1309885" y="0"/>
                </a:lnTo>
                <a:close/>
              </a:path>
              <a:path w="7771765" h="9258300">
                <a:moveTo>
                  <a:pt x="1435859" y="0"/>
                </a:moveTo>
                <a:lnTo>
                  <a:pt x="1398217" y="0"/>
                </a:lnTo>
                <a:lnTo>
                  <a:pt x="7771654" y="6273800"/>
                </a:lnTo>
                <a:lnTo>
                  <a:pt x="7771654" y="6235700"/>
                </a:lnTo>
                <a:lnTo>
                  <a:pt x="1435859" y="0"/>
                </a:lnTo>
                <a:close/>
              </a:path>
              <a:path w="7771765" h="9258300">
                <a:moveTo>
                  <a:pt x="1561820" y="0"/>
                </a:moveTo>
                <a:lnTo>
                  <a:pt x="1524228" y="0"/>
                </a:lnTo>
                <a:lnTo>
                  <a:pt x="7771654" y="6146800"/>
                </a:lnTo>
                <a:lnTo>
                  <a:pt x="7771654" y="6108700"/>
                </a:lnTo>
                <a:lnTo>
                  <a:pt x="1561820" y="0"/>
                </a:lnTo>
                <a:close/>
              </a:path>
              <a:path w="7771765" h="9258300">
                <a:moveTo>
                  <a:pt x="1687791" y="0"/>
                </a:moveTo>
                <a:lnTo>
                  <a:pt x="1650218" y="0"/>
                </a:lnTo>
                <a:lnTo>
                  <a:pt x="7771654" y="6032500"/>
                </a:lnTo>
                <a:lnTo>
                  <a:pt x="7771654" y="5994400"/>
                </a:lnTo>
                <a:lnTo>
                  <a:pt x="1687791" y="0"/>
                </a:lnTo>
                <a:close/>
              </a:path>
              <a:path w="7771765" h="9258300">
                <a:moveTo>
                  <a:pt x="1813712" y="0"/>
                </a:moveTo>
                <a:lnTo>
                  <a:pt x="1776114" y="0"/>
                </a:lnTo>
                <a:lnTo>
                  <a:pt x="7771654" y="5905500"/>
                </a:lnTo>
                <a:lnTo>
                  <a:pt x="7771654" y="5867400"/>
                </a:lnTo>
                <a:lnTo>
                  <a:pt x="1813712" y="0"/>
                </a:lnTo>
                <a:close/>
              </a:path>
              <a:path w="7771765" h="9258300">
                <a:moveTo>
                  <a:pt x="1939701" y="0"/>
                </a:moveTo>
                <a:lnTo>
                  <a:pt x="1902059" y="0"/>
                </a:lnTo>
                <a:lnTo>
                  <a:pt x="7771654" y="5778500"/>
                </a:lnTo>
                <a:lnTo>
                  <a:pt x="7771654" y="5740400"/>
                </a:lnTo>
                <a:lnTo>
                  <a:pt x="1939701" y="0"/>
                </a:lnTo>
                <a:close/>
              </a:path>
              <a:path w="7771765" h="9258300">
                <a:moveTo>
                  <a:pt x="2065698" y="0"/>
                </a:moveTo>
                <a:lnTo>
                  <a:pt x="2028070" y="0"/>
                </a:lnTo>
                <a:lnTo>
                  <a:pt x="7771654" y="5651500"/>
                </a:lnTo>
                <a:lnTo>
                  <a:pt x="7771654" y="5613400"/>
                </a:lnTo>
                <a:lnTo>
                  <a:pt x="2065698" y="0"/>
                </a:lnTo>
                <a:close/>
              </a:path>
              <a:path w="7771765" h="9258300">
                <a:moveTo>
                  <a:pt x="2191697" y="0"/>
                </a:moveTo>
                <a:lnTo>
                  <a:pt x="2154055" y="0"/>
                </a:lnTo>
                <a:lnTo>
                  <a:pt x="7771654" y="5537200"/>
                </a:lnTo>
                <a:lnTo>
                  <a:pt x="7771654" y="5499100"/>
                </a:lnTo>
                <a:lnTo>
                  <a:pt x="2191697" y="0"/>
                </a:lnTo>
                <a:close/>
              </a:path>
              <a:path w="7771765" h="9258300">
                <a:moveTo>
                  <a:pt x="2317644" y="0"/>
                </a:moveTo>
                <a:lnTo>
                  <a:pt x="2280042" y="0"/>
                </a:lnTo>
                <a:lnTo>
                  <a:pt x="7771654" y="5410200"/>
                </a:lnTo>
                <a:lnTo>
                  <a:pt x="7771654" y="5372100"/>
                </a:lnTo>
                <a:lnTo>
                  <a:pt x="2317644" y="0"/>
                </a:lnTo>
                <a:close/>
              </a:path>
              <a:path w="7771765" h="9258300">
                <a:moveTo>
                  <a:pt x="2443629" y="0"/>
                </a:moveTo>
                <a:lnTo>
                  <a:pt x="2406045" y="0"/>
                </a:lnTo>
                <a:lnTo>
                  <a:pt x="7771654" y="5283200"/>
                </a:lnTo>
                <a:lnTo>
                  <a:pt x="7771654" y="5245100"/>
                </a:lnTo>
                <a:lnTo>
                  <a:pt x="2443629" y="0"/>
                </a:lnTo>
                <a:close/>
              </a:path>
              <a:path w="7771765" h="9258300">
                <a:moveTo>
                  <a:pt x="2569524" y="0"/>
                </a:moveTo>
                <a:lnTo>
                  <a:pt x="2531912" y="0"/>
                </a:lnTo>
                <a:lnTo>
                  <a:pt x="7771654" y="5156200"/>
                </a:lnTo>
                <a:lnTo>
                  <a:pt x="7771654" y="5118100"/>
                </a:lnTo>
                <a:lnTo>
                  <a:pt x="2569524" y="0"/>
                </a:lnTo>
                <a:close/>
              </a:path>
              <a:path w="7771765" h="9258300">
                <a:moveTo>
                  <a:pt x="2695525" y="0"/>
                </a:moveTo>
                <a:lnTo>
                  <a:pt x="2657897" y="0"/>
                </a:lnTo>
                <a:lnTo>
                  <a:pt x="7771654" y="5029200"/>
                </a:lnTo>
                <a:lnTo>
                  <a:pt x="7771654" y="4991100"/>
                </a:lnTo>
                <a:lnTo>
                  <a:pt x="2695525" y="0"/>
                </a:lnTo>
                <a:close/>
              </a:path>
              <a:path w="7771765" h="9258300">
                <a:moveTo>
                  <a:pt x="2821500" y="0"/>
                </a:moveTo>
                <a:lnTo>
                  <a:pt x="2783883" y="0"/>
                </a:lnTo>
                <a:lnTo>
                  <a:pt x="7771654" y="4914900"/>
                </a:lnTo>
                <a:lnTo>
                  <a:pt x="7771654" y="4876800"/>
                </a:lnTo>
                <a:lnTo>
                  <a:pt x="2821500" y="0"/>
                </a:lnTo>
                <a:close/>
              </a:path>
              <a:path w="7771765" h="9258300">
                <a:moveTo>
                  <a:pt x="2947470" y="0"/>
                </a:moveTo>
                <a:lnTo>
                  <a:pt x="2909858" y="0"/>
                </a:lnTo>
                <a:lnTo>
                  <a:pt x="7771654" y="4787900"/>
                </a:lnTo>
                <a:lnTo>
                  <a:pt x="7771654" y="4749800"/>
                </a:lnTo>
                <a:lnTo>
                  <a:pt x="2947470" y="0"/>
                </a:lnTo>
                <a:close/>
              </a:path>
              <a:path w="7771765" h="9258300">
                <a:moveTo>
                  <a:pt x="3073485" y="0"/>
                </a:moveTo>
                <a:lnTo>
                  <a:pt x="3035843" y="0"/>
                </a:lnTo>
                <a:lnTo>
                  <a:pt x="7771654" y="4660900"/>
                </a:lnTo>
                <a:lnTo>
                  <a:pt x="7771654" y="4622800"/>
                </a:lnTo>
                <a:lnTo>
                  <a:pt x="3073485" y="0"/>
                </a:lnTo>
                <a:close/>
              </a:path>
              <a:path w="7771765" h="9258300">
                <a:moveTo>
                  <a:pt x="3199456" y="0"/>
                </a:moveTo>
                <a:lnTo>
                  <a:pt x="3161873" y="0"/>
                </a:lnTo>
                <a:lnTo>
                  <a:pt x="7771654" y="4533900"/>
                </a:lnTo>
                <a:lnTo>
                  <a:pt x="7771654" y="4495800"/>
                </a:lnTo>
                <a:lnTo>
                  <a:pt x="3199456" y="0"/>
                </a:lnTo>
                <a:close/>
              </a:path>
              <a:path w="7771765" h="9258300">
                <a:moveTo>
                  <a:pt x="3325431" y="0"/>
                </a:moveTo>
                <a:lnTo>
                  <a:pt x="3287739" y="0"/>
                </a:lnTo>
                <a:lnTo>
                  <a:pt x="7771654" y="4419600"/>
                </a:lnTo>
                <a:lnTo>
                  <a:pt x="7771654" y="4381500"/>
                </a:lnTo>
                <a:lnTo>
                  <a:pt x="3325431" y="0"/>
                </a:lnTo>
                <a:close/>
              </a:path>
              <a:path w="7771765" h="9258300">
                <a:moveTo>
                  <a:pt x="3451324" y="0"/>
                </a:moveTo>
                <a:lnTo>
                  <a:pt x="3413725" y="0"/>
                </a:lnTo>
                <a:lnTo>
                  <a:pt x="7771654" y="4292600"/>
                </a:lnTo>
                <a:lnTo>
                  <a:pt x="7771654" y="4254500"/>
                </a:lnTo>
                <a:lnTo>
                  <a:pt x="3451324" y="0"/>
                </a:lnTo>
                <a:close/>
              </a:path>
              <a:path w="7771765" h="9258300">
                <a:moveTo>
                  <a:pt x="3577338" y="0"/>
                </a:moveTo>
                <a:lnTo>
                  <a:pt x="3539671" y="0"/>
                </a:lnTo>
                <a:lnTo>
                  <a:pt x="7771654" y="4165600"/>
                </a:lnTo>
                <a:lnTo>
                  <a:pt x="7771654" y="4127500"/>
                </a:lnTo>
                <a:lnTo>
                  <a:pt x="3577338" y="0"/>
                </a:lnTo>
                <a:close/>
              </a:path>
              <a:path w="7771765" h="9258300">
                <a:moveTo>
                  <a:pt x="3703312" y="0"/>
                </a:moveTo>
                <a:lnTo>
                  <a:pt x="3665660" y="0"/>
                </a:lnTo>
                <a:lnTo>
                  <a:pt x="7771654" y="4038600"/>
                </a:lnTo>
                <a:lnTo>
                  <a:pt x="7771654" y="4000500"/>
                </a:lnTo>
                <a:lnTo>
                  <a:pt x="3703312" y="0"/>
                </a:lnTo>
                <a:close/>
              </a:path>
              <a:path w="7771765" h="9258300">
                <a:moveTo>
                  <a:pt x="3829258" y="0"/>
                </a:moveTo>
                <a:lnTo>
                  <a:pt x="3791631" y="0"/>
                </a:lnTo>
                <a:lnTo>
                  <a:pt x="7771654" y="3911600"/>
                </a:lnTo>
                <a:lnTo>
                  <a:pt x="7771654" y="3886200"/>
                </a:lnTo>
                <a:lnTo>
                  <a:pt x="3829258" y="0"/>
                </a:lnTo>
                <a:close/>
              </a:path>
              <a:path w="7771765" h="9258300">
                <a:moveTo>
                  <a:pt x="3955258" y="0"/>
                </a:moveTo>
                <a:lnTo>
                  <a:pt x="3917668" y="0"/>
                </a:lnTo>
                <a:lnTo>
                  <a:pt x="7771654" y="3797300"/>
                </a:lnTo>
                <a:lnTo>
                  <a:pt x="7771654" y="3759200"/>
                </a:lnTo>
                <a:lnTo>
                  <a:pt x="3955258" y="0"/>
                </a:lnTo>
                <a:close/>
              </a:path>
              <a:path w="7771765" h="9258300">
                <a:moveTo>
                  <a:pt x="4081218" y="0"/>
                </a:moveTo>
                <a:lnTo>
                  <a:pt x="4043577" y="0"/>
                </a:lnTo>
                <a:lnTo>
                  <a:pt x="7771654" y="3670300"/>
                </a:lnTo>
                <a:lnTo>
                  <a:pt x="7771654" y="3632200"/>
                </a:lnTo>
                <a:lnTo>
                  <a:pt x="4081218" y="0"/>
                </a:lnTo>
                <a:close/>
              </a:path>
              <a:path w="7771765" h="9258300">
                <a:moveTo>
                  <a:pt x="4207150" y="0"/>
                </a:moveTo>
                <a:lnTo>
                  <a:pt x="4169577" y="0"/>
                </a:lnTo>
                <a:lnTo>
                  <a:pt x="7771654" y="3543300"/>
                </a:lnTo>
                <a:lnTo>
                  <a:pt x="7771654" y="3505200"/>
                </a:lnTo>
                <a:lnTo>
                  <a:pt x="4207150" y="0"/>
                </a:lnTo>
                <a:close/>
              </a:path>
              <a:path w="7771765" h="9258300">
                <a:moveTo>
                  <a:pt x="4333165" y="0"/>
                </a:moveTo>
                <a:lnTo>
                  <a:pt x="4295537" y="0"/>
                </a:lnTo>
                <a:lnTo>
                  <a:pt x="7771654" y="3416300"/>
                </a:lnTo>
                <a:lnTo>
                  <a:pt x="7771654" y="3378200"/>
                </a:lnTo>
                <a:lnTo>
                  <a:pt x="4333165" y="0"/>
                </a:lnTo>
                <a:close/>
              </a:path>
              <a:path w="7771765" h="9258300">
                <a:moveTo>
                  <a:pt x="4459126" y="0"/>
                </a:moveTo>
                <a:lnTo>
                  <a:pt x="4421498" y="0"/>
                </a:lnTo>
                <a:lnTo>
                  <a:pt x="7771654" y="3302000"/>
                </a:lnTo>
                <a:lnTo>
                  <a:pt x="7771654" y="3263900"/>
                </a:lnTo>
                <a:lnTo>
                  <a:pt x="4459126" y="0"/>
                </a:lnTo>
                <a:close/>
              </a:path>
              <a:path w="7771765" h="9258300">
                <a:moveTo>
                  <a:pt x="4585136" y="0"/>
                </a:moveTo>
                <a:lnTo>
                  <a:pt x="4547483" y="0"/>
                </a:lnTo>
                <a:lnTo>
                  <a:pt x="7771654" y="3175000"/>
                </a:lnTo>
                <a:lnTo>
                  <a:pt x="7771654" y="3136900"/>
                </a:lnTo>
                <a:lnTo>
                  <a:pt x="4585136" y="0"/>
                </a:lnTo>
                <a:close/>
              </a:path>
              <a:path w="7771765" h="9258300">
                <a:moveTo>
                  <a:pt x="4711122" y="0"/>
                </a:moveTo>
                <a:lnTo>
                  <a:pt x="4673506" y="0"/>
                </a:lnTo>
                <a:lnTo>
                  <a:pt x="7771654" y="3048000"/>
                </a:lnTo>
                <a:lnTo>
                  <a:pt x="7771654" y="3009900"/>
                </a:lnTo>
                <a:lnTo>
                  <a:pt x="4711122" y="0"/>
                </a:lnTo>
                <a:close/>
              </a:path>
              <a:path w="7771765" h="9258300">
                <a:moveTo>
                  <a:pt x="4837068" y="0"/>
                </a:moveTo>
                <a:lnTo>
                  <a:pt x="4799365" y="0"/>
                </a:lnTo>
                <a:lnTo>
                  <a:pt x="7771654" y="2921000"/>
                </a:lnTo>
                <a:lnTo>
                  <a:pt x="7771654" y="2882900"/>
                </a:lnTo>
                <a:lnTo>
                  <a:pt x="4837068" y="0"/>
                </a:lnTo>
                <a:close/>
              </a:path>
              <a:path w="7771765" h="9258300">
                <a:moveTo>
                  <a:pt x="4962963" y="0"/>
                </a:moveTo>
                <a:lnTo>
                  <a:pt x="4925350" y="0"/>
                </a:lnTo>
                <a:lnTo>
                  <a:pt x="7771654" y="2794000"/>
                </a:lnTo>
                <a:lnTo>
                  <a:pt x="7771654" y="2768600"/>
                </a:lnTo>
                <a:lnTo>
                  <a:pt x="4962963" y="0"/>
                </a:lnTo>
                <a:close/>
              </a:path>
              <a:path w="7771765" h="9258300">
                <a:moveTo>
                  <a:pt x="5088963" y="0"/>
                </a:moveTo>
                <a:lnTo>
                  <a:pt x="5051361" y="0"/>
                </a:lnTo>
                <a:lnTo>
                  <a:pt x="7771654" y="2679700"/>
                </a:lnTo>
                <a:lnTo>
                  <a:pt x="7771654" y="2641600"/>
                </a:lnTo>
                <a:lnTo>
                  <a:pt x="5088963" y="0"/>
                </a:lnTo>
                <a:close/>
              </a:path>
              <a:path w="7771765" h="9258300">
                <a:moveTo>
                  <a:pt x="5214974" y="0"/>
                </a:moveTo>
                <a:lnTo>
                  <a:pt x="5177311" y="0"/>
                </a:lnTo>
                <a:lnTo>
                  <a:pt x="7771654" y="2552700"/>
                </a:lnTo>
                <a:lnTo>
                  <a:pt x="7771654" y="2514600"/>
                </a:lnTo>
                <a:lnTo>
                  <a:pt x="5214974" y="0"/>
                </a:lnTo>
                <a:close/>
              </a:path>
              <a:path w="7771765" h="9258300">
                <a:moveTo>
                  <a:pt x="5340934" y="0"/>
                </a:moveTo>
                <a:lnTo>
                  <a:pt x="5303282" y="0"/>
                </a:lnTo>
                <a:lnTo>
                  <a:pt x="7771654" y="2425700"/>
                </a:lnTo>
                <a:lnTo>
                  <a:pt x="7771654" y="2387600"/>
                </a:lnTo>
                <a:lnTo>
                  <a:pt x="5340934" y="0"/>
                </a:lnTo>
                <a:close/>
              </a:path>
              <a:path w="7771765" h="9258300">
                <a:moveTo>
                  <a:pt x="5466883" y="0"/>
                </a:moveTo>
                <a:lnTo>
                  <a:pt x="5429293" y="0"/>
                </a:lnTo>
                <a:lnTo>
                  <a:pt x="7771654" y="2298700"/>
                </a:lnTo>
                <a:lnTo>
                  <a:pt x="7771654" y="2260600"/>
                </a:lnTo>
                <a:lnTo>
                  <a:pt x="5466883" y="0"/>
                </a:lnTo>
                <a:close/>
              </a:path>
              <a:path w="7771765" h="9258300">
                <a:moveTo>
                  <a:pt x="5592894" y="0"/>
                </a:moveTo>
                <a:lnTo>
                  <a:pt x="5555278" y="0"/>
                </a:lnTo>
                <a:lnTo>
                  <a:pt x="7771654" y="2184400"/>
                </a:lnTo>
                <a:lnTo>
                  <a:pt x="7771654" y="2146300"/>
                </a:lnTo>
                <a:lnTo>
                  <a:pt x="5592894" y="0"/>
                </a:lnTo>
                <a:close/>
              </a:path>
              <a:path w="7771765" h="9258300">
                <a:moveTo>
                  <a:pt x="5718776" y="0"/>
                </a:moveTo>
                <a:lnTo>
                  <a:pt x="5681178" y="0"/>
                </a:lnTo>
                <a:lnTo>
                  <a:pt x="7771654" y="2057400"/>
                </a:lnTo>
                <a:lnTo>
                  <a:pt x="7771654" y="2019300"/>
                </a:lnTo>
                <a:lnTo>
                  <a:pt x="5718776" y="0"/>
                </a:lnTo>
                <a:close/>
              </a:path>
              <a:path w="7771765" h="9258300">
                <a:moveTo>
                  <a:pt x="5844762" y="0"/>
                </a:moveTo>
                <a:lnTo>
                  <a:pt x="5807189" y="0"/>
                </a:lnTo>
                <a:lnTo>
                  <a:pt x="7771654" y="1930400"/>
                </a:lnTo>
                <a:lnTo>
                  <a:pt x="7771654" y="1892300"/>
                </a:lnTo>
                <a:lnTo>
                  <a:pt x="5844762" y="0"/>
                </a:lnTo>
                <a:close/>
              </a:path>
              <a:path w="7771765" h="9258300">
                <a:moveTo>
                  <a:pt x="5970761" y="0"/>
                </a:moveTo>
                <a:lnTo>
                  <a:pt x="5933174" y="0"/>
                </a:lnTo>
                <a:lnTo>
                  <a:pt x="7771654" y="1803400"/>
                </a:lnTo>
                <a:lnTo>
                  <a:pt x="7771654" y="1765300"/>
                </a:lnTo>
                <a:lnTo>
                  <a:pt x="5970761" y="0"/>
                </a:lnTo>
                <a:close/>
              </a:path>
              <a:path w="7771765" h="9258300">
                <a:moveTo>
                  <a:pt x="6096736" y="0"/>
                </a:moveTo>
                <a:lnTo>
                  <a:pt x="6059095" y="0"/>
                </a:lnTo>
                <a:lnTo>
                  <a:pt x="7771654" y="1676400"/>
                </a:lnTo>
                <a:lnTo>
                  <a:pt x="7771654" y="1651000"/>
                </a:lnTo>
                <a:lnTo>
                  <a:pt x="6096736" y="0"/>
                </a:lnTo>
                <a:close/>
              </a:path>
              <a:path w="7771765" h="9258300">
                <a:moveTo>
                  <a:pt x="6222737" y="0"/>
                </a:moveTo>
                <a:lnTo>
                  <a:pt x="6185120" y="0"/>
                </a:lnTo>
                <a:lnTo>
                  <a:pt x="7771654" y="1562100"/>
                </a:lnTo>
                <a:lnTo>
                  <a:pt x="7771654" y="1524000"/>
                </a:lnTo>
                <a:lnTo>
                  <a:pt x="6222737" y="0"/>
                </a:lnTo>
                <a:close/>
              </a:path>
              <a:path w="7771765" h="9258300">
                <a:moveTo>
                  <a:pt x="6348733" y="0"/>
                </a:moveTo>
                <a:lnTo>
                  <a:pt x="6311080" y="0"/>
                </a:lnTo>
                <a:lnTo>
                  <a:pt x="7771654" y="1435100"/>
                </a:lnTo>
                <a:lnTo>
                  <a:pt x="7771654" y="1397000"/>
                </a:lnTo>
                <a:lnTo>
                  <a:pt x="6348733" y="0"/>
                </a:lnTo>
                <a:close/>
              </a:path>
              <a:path w="7771765" h="9258300">
                <a:moveTo>
                  <a:pt x="6474668" y="0"/>
                </a:moveTo>
                <a:lnTo>
                  <a:pt x="6436991" y="0"/>
                </a:lnTo>
                <a:lnTo>
                  <a:pt x="7771654" y="1308100"/>
                </a:lnTo>
                <a:lnTo>
                  <a:pt x="7771654" y="1270000"/>
                </a:lnTo>
                <a:lnTo>
                  <a:pt x="6474668" y="0"/>
                </a:lnTo>
                <a:close/>
              </a:path>
              <a:path w="7771765" h="9258300">
                <a:moveTo>
                  <a:pt x="6600617" y="0"/>
                </a:moveTo>
                <a:lnTo>
                  <a:pt x="6562990" y="0"/>
                </a:lnTo>
                <a:lnTo>
                  <a:pt x="7771654" y="1181100"/>
                </a:lnTo>
                <a:lnTo>
                  <a:pt x="7771654" y="1143000"/>
                </a:lnTo>
                <a:lnTo>
                  <a:pt x="6600617" y="0"/>
                </a:lnTo>
                <a:close/>
              </a:path>
              <a:path w="7771765" h="9258300">
                <a:moveTo>
                  <a:pt x="6726603" y="0"/>
                </a:moveTo>
                <a:lnTo>
                  <a:pt x="6688922" y="0"/>
                </a:lnTo>
                <a:lnTo>
                  <a:pt x="7771654" y="1066800"/>
                </a:lnTo>
                <a:lnTo>
                  <a:pt x="7771654" y="1028700"/>
                </a:lnTo>
                <a:lnTo>
                  <a:pt x="6726603" y="0"/>
                </a:lnTo>
                <a:close/>
              </a:path>
              <a:path w="7771765" h="9258300">
                <a:moveTo>
                  <a:pt x="6852564" y="0"/>
                </a:moveTo>
                <a:lnTo>
                  <a:pt x="6814962" y="0"/>
                </a:lnTo>
                <a:lnTo>
                  <a:pt x="7771654" y="939800"/>
                </a:lnTo>
                <a:lnTo>
                  <a:pt x="7771654" y="901700"/>
                </a:lnTo>
                <a:lnTo>
                  <a:pt x="6852564" y="0"/>
                </a:lnTo>
                <a:close/>
              </a:path>
              <a:path w="7771765" h="9258300">
                <a:moveTo>
                  <a:pt x="6978535" y="0"/>
                </a:moveTo>
                <a:lnTo>
                  <a:pt x="6940933" y="0"/>
                </a:lnTo>
                <a:lnTo>
                  <a:pt x="7771654" y="812800"/>
                </a:lnTo>
                <a:lnTo>
                  <a:pt x="7771654" y="774700"/>
                </a:lnTo>
                <a:lnTo>
                  <a:pt x="6978535" y="0"/>
                </a:lnTo>
                <a:close/>
              </a:path>
              <a:path w="7771765" h="9258300">
                <a:moveTo>
                  <a:pt x="7104509" y="0"/>
                </a:moveTo>
                <a:lnTo>
                  <a:pt x="7066893" y="0"/>
                </a:lnTo>
                <a:lnTo>
                  <a:pt x="7771654" y="685800"/>
                </a:lnTo>
                <a:lnTo>
                  <a:pt x="7771654" y="647700"/>
                </a:lnTo>
                <a:lnTo>
                  <a:pt x="7104509" y="0"/>
                </a:lnTo>
                <a:close/>
              </a:path>
              <a:path w="7771765" h="9258300">
                <a:moveTo>
                  <a:pt x="7230427" y="0"/>
                </a:moveTo>
                <a:lnTo>
                  <a:pt x="7192854" y="0"/>
                </a:lnTo>
                <a:lnTo>
                  <a:pt x="7771654" y="558800"/>
                </a:lnTo>
                <a:lnTo>
                  <a:pt x="7771654" y="533400"/>
                </a:lnTo>
                <a:lnTo>
                  <a:pt x="7230427" y="0"/>
                </a:lnTo>
                <a:close/>
              </a:path>
              <a:path w="7771765" h="9258300">
                <a:moveTo>
                  <a:pt x="7356412" y="0"/>
                </a:moveTo>
                <a:lnTo>
                  <a:pt x="7318789" y="0"/>
                </a:lnTo>
                <a:lnTo>
                  <a:pt x="7771654" y="444500"/>
                </a:lnTo>
                <a:lnTo>
                  <a:pt x="7771654" y="406400"/>
                </a:lnTo>
                <a:lnTo>
                  <a:pt x="7356412" y="0"/>
                </a:lnTo>
                <a:close/>
              </a:path>
              <a:path w="7771765" h="9258300">
                <a:moveTo>
                  <a:pt x="7482372" y="0"/>
                </a:moveTo>
                <a:lnTo>
                  <a:pt x="7444750" y="0"/>
                </a:lnTo>
                <a:lnTo>
                  <a:pt x="7771654" y="317500"/>
                </a:lnTo>
                <a:lnTo>
                  <a:pt x="7771654" y="279400"/>
                </a:lnTo>
                <a:lnTo>
                  <a:pt x="7482372" y="0"/>
                </a:lnTo>
                <a:close/>
              </a:path>
              <a:path w="7771765" h="9258300">
                <a:moveTo>
                  <a:pt x="7608402" y="0"/>
                </a:moveTo>
                <a:lnTo>
                  <a:pt x="7570735" y="0"/>
                </a:lnTo>
                <a:lnTo>
                  <a:pt x="7771654" y="190500"/>
                </a:lnTo>
                <a:lnTo>
                  <a:pt x="7771654" y="152400"/>
                </a:lnTo>
                <a:lnTo>
                  <a:pt x="7608402" y="0"/>
                </a:lnTo>
                <a:close/>
              </a:path>
              <a:path w="7771765" h="9258300">
                <a:moveTo>
                  <a:pt x="7734348" y="0"/>
                </a:moveTo>
                <a:lnTo>
                  <a:pt x="7696746" y="0"/>
                </a:lnTo>
                <a:lnTo>
                  <a:pt x="7771654" y="63500"/>
                </a:lnTo>
                <a:lnTo>
                  <a:pt x="7771654" y="25400"/>
                </a:lnTo>
                <a:lnTo>
                  <a:pt x="7734348" y="0"/>
                </a:lnTo>
                <a:close/>
              </a:path>
            </a:pathLst>
          </a:custGeom>
          <a:solidFill>
            <a:srgbClr val="808083">
              <a:alpha val="4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7" name="图片 326" descr="apartment-architecture-ceiling-2599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10" y="3375660"/>
            <a:ext cx="7790180" cy="6226810"/>
          </a:xfrm>
          <a:prstGeom prst="rect">
            <a:avLst/>
          </a:prstGeom>
        </p:spPr>
      </p:pic>
      <p:pic>
        <p:nvPicPr>
          <p:cNvPr id="326" name="图片 3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830" y="-275590"/>
            <a:ext cx="4264025" cy="278384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19934" y="1905252"/>
            <a:ext cx="0" cy="1470660"/>
          </a:xfrm>
          <a:custGeom>
            <a:avLst/>
            <a:gdLst/>
            <a:ahLst/>
            <a:cxnLst/>
            <a:rect l="l" t="t" r="r" b="b"/>
            <a:pathLst>
              <a:path h="1470660">
                <a:moveTo>
                  <a:pt x="0" y="0"/>
                </a:moveTo>
                <a:lnTo>
                  <a:pt x="0" y="1470229"/>
                </a:lnTo>
              </a:path>
            </a:pathLst>
          </a:custGeom>
          <a:ln w="3175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5445" y="1905252"/>
            <a:ext cx="0" cy="1470660"/>
          </a:xfrm>
          <a:custGeom>
            <a:avLst/>
            <a:gdLst/>
            <a:ahLst/>
            <a:cxnLst/>
            <a:rect l="l" t="t" r="r" b="b"/>
            <a:pathLst>
              <a:path h="1470660">
                <a:moveTo>
                  <a:pt x="0" y="0"/>
                </a:moveTo>
                <a:lnTo>
                  <a:pt x="0" y="1470229"/>
                </a:lnTo>
              </a:path>
            </a:pathLst>
          </a:custGeom>
          <a:ln w="29890">
            <a:solidFill>
              <a:srgbClr val="B6B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4878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28" y="1198130"/>
                </a:lnTo>
                <a:lnTo>
                  <a:pt x="46528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B7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5899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B7B6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920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26" y="1198130"/>
                </a:lnTo>
                <a:lnTo>
                  <a:pt x="46526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B8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938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B9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8959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B9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977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28" y="1198130"/>
                </a:lnTo>
                <a:lnTo>
                  <a:pt x="46528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BA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0998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BA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19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BB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3036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BC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4057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BC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5080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25" y="1198130"/>
                </a:lnTo>
                <a:lnTo>
                  <a:pt x="46525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BD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6097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BE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7118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BE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8135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BE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9156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BF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0178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28" y="1198130"/>
                </a:lnTo>
                <a:lnTo>
                  <a:pt x="46528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BF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1196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C0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2217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C2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3238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C2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4255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C3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55277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28" y="1198130"/>
                </a:lnTo>
                <a:lnTo>
                  <a:pt x="46528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C3C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6294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C3C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17315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C4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48336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C4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79355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28" y="1198130"/>
                </a:lnTo>
                <a:lnTo>
                  <a:pt x="46528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C5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10376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28" y="1198130"/>
                </a:lnTo>
                <a:lnTo>
                  <a:pt x="46528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C6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41397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C6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72414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C7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03435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C8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34454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28" y="1198130"/>
                </a:lnTo>
                <a:lnTo>
                  <a:pt x="46528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C8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65475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28" y="1198130"/>
                </a:lnTo>
                <a:lnTo>
                  <a:pt x="46528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C9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96496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CA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27513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CAC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58534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CBC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89555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CB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20573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CC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51594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CD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82612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CD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413633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CE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44654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CE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75672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CE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06693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CF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37714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0CF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68731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1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99754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28" y="1198130"/>
                </a:lnTo>
                <a:lnTo>
                  <a:pt x="46528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2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630775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26" y="1198130"/>
                </a:lnTo>
                <a:lnTo>
                  <a:pt x="46526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3D2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61792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3D2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692813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4D3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723830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4D3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54852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28" y="1198130"/>
                </a:lnTo>
                <a:lnTo>
                  <a:pt x="46528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85873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28" y="1198130"/>
                </a:lnTo>
                <a:lnTo>
                  <a:pt x="46528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5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16891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5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7912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5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8933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26" y="1198130"/>
                </a:lnTo>
                <a:lnTo>
                  <a:pt x="46526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5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9951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28" y="1198130"/>
                </a:lnTo>
                <a:lnTo>
                  <a:pt x="46528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40972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71989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6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003011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6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034032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6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065050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28" y="1198130"/>
                </a:lnTo>
                <a:lnTo>
                  <a:pt x="46528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6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096071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6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127092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158109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7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189130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7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220149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28" y="1198130"/>
                </a:lnTo>
                <a:lnTo>
                  <a:pt x="46528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7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251170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7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282191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7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313208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7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344229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8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375251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28" y="1198130"/>
                </a:lnTo>
                <a:lnTo>
                  <a:pt x="46528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8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06269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8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437289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8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468307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8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499328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9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530350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28" y="1198130"/>
                </a:lnTo>
                <a:lnTo>
                  <a:pt x="46528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9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561367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A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592388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A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623409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A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654426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A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685449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28" y="1198130"/>
                </a:lnTo>
                <a:lnTo>
                  <a:pt x="46528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B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716466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B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747487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B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778508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B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09526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28" y="1198130"/>
                </a:lnTo>
                <a:lnTo>
                  <a:pt x="46528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B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840548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28" y="1198130"/>
                </a:lnTo>
                <a:lnTo>
                  <a:pt x="46528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B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871569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CDB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902586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CDB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933607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CDB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964628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26" y="1198130"/>
                </a:lnTo>
                <a:lnTo>
                  <a:pt x="46526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CDB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995646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28" y="1198130"/>
                </a:lnTo>
                <a:lnTo>
                  <a:pt x="46528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CDB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26667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C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57685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D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88706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D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119727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D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150745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D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181766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D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212787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26" y="1198130"/>
                </a:lnTo>
                <a:lnTo>
                  <a:pt x="46526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D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243804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E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274825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E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305844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E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336865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E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367886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E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398903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E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429925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28" y="1198130"/>
                </a:lnTo>
                <a:lnTo>
                  <a:pt x="46528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F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460946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28" y="1198130"/>
                </a:lnTo>
                <a:lnTo>
                  <a:pt x="46528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F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491963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F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522984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F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554002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DF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585024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28" y="1198130"/>
                </a:lnTo>
                <a:lnTo>
                  <a:pt x="46528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0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616045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28" y="1198130"/>
                </a:lnTo>
                <a:lnTo>
                  <a:pt x="46528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0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647062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0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678084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0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709104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0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740123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28" y="1198130"/>
                </a:lnTo>
                <a:lnTo>
                  <a:pt x="46528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0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771144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1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802161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1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833182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1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864203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1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895221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28" y="1198130"/>
                </a:lnTo>
                <a:lnTo>
                  <a:pt x="46528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1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926243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1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957264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2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988281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2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019302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2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050323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26" y="1198130"/>
                </a:lnTo>
                <a:lnTo>
                  <a:pt x="46526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2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081341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2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112362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2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143380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4E3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174401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4E3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205423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28" y="1198130"/>
                </a:lnTo>
                <a:lnTo>
                  <a:pt x="46528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4E3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236440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4E3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267461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4E3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298482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26" y="1198130"/>
                </a:lnTo>
                <a:lnTo>
                  <a:pt x="46526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4E3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329499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5E3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360522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28" y="1198130"/>
                </a:lnTo>
                <a:lnTo>
                  <a:pt x="46528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5E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391539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5E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422560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5E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453581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5E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484598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5E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515620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28" y="1198130"/>
                </a:lnTo>
                <a:lnTo>
                  <a:pt x="46528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6E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546641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26" y="1198130"/>
                </a:lnTo>
                <a:lnTo>
                  <a:pt x="46526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6E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577658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6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608680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6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639698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28" y="1198130"/>
                </a:lnTo>
                <a:lnTo>
                  <a:pt x="46528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6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670719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28" y="1198130"/>
                </a:lnTo>
                <a:lnTo>
                  <a:pt x="46528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7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701740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7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732758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7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763778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7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794799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825818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28" y="1198130"/>
                </a:lnTo>
                <a:lnTo>
                  <a:pt x="46528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856839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8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887856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8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918877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8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949898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8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980917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8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011938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8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042959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9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073976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9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104997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9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136015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9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167036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9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198057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9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229075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AE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260097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28" y="1198130"/>
                </a:lnTo>
                <a:lnTo>
                  <a:pt x="46528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AE9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291118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28" y="1198130"/>
                </a:lnTo>
                <a:lnTo>
                  <a:pt x="46528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AE9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322135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AE9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353156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AE9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384177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26" y="1198130"/>
                </a:lnTo>
                <a:lnTo>
                  <a:pt x="46526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AE9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415196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28" y="1198130"/>
                </a:lnTo>
                <a:lnTo>
                  <a:pt x="46528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BE9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446217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28" y="1198130"/>
                </a:lnTo>
                <a:lnTo>
                  <a:pt x="46528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BE9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477234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B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508255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B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539276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B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570294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28" y="1198130"/>
                </a:lnTo>
                <a:lnTo>
                  <a:pt x="46528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B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601315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C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632336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26" y="1198130"/>
                </a:lnTo>
                <a:lnTo>
                  <a:pt x="46526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C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663354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C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694375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D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725393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28" y="1198130"/>
                </a:lnTo>
                <a:lnTo>
                  <a:pt x="46528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D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756414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D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787435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EED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818452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EED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849473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EED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880494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26" y="1198130"/>
                </a:lnTo>
                <a:lnTo>
                  <a:pt x="46526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EED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911513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EEE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942534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FEE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973551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FEE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004572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FEE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035595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28" y="1198130"/>
                </a:lnTo>
                <a:lnTo>
                  <a:pt x="46528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FEE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066612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FEE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097633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EFEE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128654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0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159671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0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190693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28" y="1198130"/>
                </a:lnTo>
                <a:lnTo>
                  <a:pt x="46528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0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221710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0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252731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0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283752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0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314770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1F0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345792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28" y="1198130"/>
                </a:lnTo>
                <a:lnTo>
                  <a:pt x="46528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1F0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376813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1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407830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1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438851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89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1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469870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28" y="1198130"/>
                </a:lnTo>
                <a:lnTo>
                  <a:pt x="46528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1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500891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28" y="1198130"/>
                </a:lnTo>
                <a:lnTo>
                  <a:pt x="46528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2F1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531912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2F1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562929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2F1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593950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624971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655989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28" y="1198130"/>
                </a:lnTo>
                <a:lnTo>
                  <a:pt x="46528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687011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3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718031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26" y="1198130"/>
                </a:lnTo>
                <a:lnTo>
                  <a:pt x="46526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3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749049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3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780069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3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811088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842109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873130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4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904148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4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935168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4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966191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26" y="1198130"/>
                </a:lnTo>
                <a:lnTo>
                  <a:pt x="46526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4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997208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4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7028229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6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7059246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6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7090268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28" y="1198130"/>
                </a:lnTo>
                <a:lnTo>
                  <a:pt x="46528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6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7121290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28" y="1198130"/>
                </a:lnTo>
                <a:lnTo>
                  <a:pt x="46528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6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152307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6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7183328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6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7214349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7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7245367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28" y="1198130"/>
                </a:lnTo>
                <a:lnTo>
                  <a:pt x="46528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276388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28" y="1198130"/>
                </a:lnTo>
                <a:lnTo>
                  <a:pt x="46528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7307405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7338427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7369447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7400466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28" y="1198130"/>
                </a:lnTo>
                <a:lnTo>
                  <a:pt x="46528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AF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7431487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AF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7462508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AF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493525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524546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555565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28" y="1198130"/>
                </a:lnTo>
                <a:lnTo>
                  <a:pt x="46528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586586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BFB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7617607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BFB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648624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BFB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7679645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BFB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7710666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B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7741684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B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7772706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DFD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7803722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DFD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7834744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DFD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865766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28" y="1198130"/>
                </a:lnTo>
                <a:lnTo>
                  <a:pt x="46528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DFD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896783" y="1905252"/>
            <a:ext cx="46990" cy="1198245"/>
          </a:xfrm>
          <a:custGeom>
            <a:avLst/>
            <a:gdLst/>
            <a:ahLst/>
            <a:cxnLst/>
            <a:rect l="l" t="t" r="r" b="b"/>
            <a:pathLst>
              <a:path w="46990" h="1198245">
                <a:moveTo>
                  <a:pt x="0" y="1198130"/>
                </a:moveTo>
                <a:lnTo>
                  <a:pt x="46530" y="1198130"/>
                </a:lnTo>
                <a:lnTo>
                  <a:pt x="46530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DFD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7927804" y="1905252"/>
            <a:ext cx="31115" cy="1198245"/>
          </a:xfrm>
          <a:custGeom>
            <a:avLst/>
            <a:gdLst/>
            <a:ahLst/>
            <a:cxnLst/>
            <a:rect l="l" t="t" r="r" b="b"/>
            <a:pathLst>
              <a:path w="31115" h="1198245">
                <a:moveTo>
                  <a:pt x="0" y="1198130"/>
                </a:moveTo>
                <a:lnTo>
                  <a:pt x="31021" y="1198130"/>
                </a:lnTo>
                <a:lnTo>
                  <a:pt x="31021" y="0"/>
                </a:lnTo>
                <a:lnTo>
                  <a:pt x="0" y="0"/>
                </a:lnTo>
                <a:lnTo>
                  <a:pt x="0" y="1198130"/>
                </a:lnTo>
                <a:close/>
              </a:path>
            </a:pathLst>
          </a:custGeom>
          <a:solidFill>
            <a:srgbClr val="FD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223992" y="3103383"/>
            <a:ext cx="7785734" cy="360680"/>
          </a:xfrm>
          <a:custGeom>
            <a:avLst/>
            <a:gdLst/>
            <a:ahLst/>
            <a:cxnLst/>
            <a:rect l="l" t="t" r="r" b="b"/>
            <a:pathLst>
              <a:path w="7785734" h="360679">
                <a:moveTo>
                  <a:pt x="0" y="360147"/>
                </a:moveTo>
                <a:lnTo>
                  <a:pt x="7785107" y="360147"/>
                </a:lnTo>
                <a:lnTo>
                  <a:pt x="7785107" y="0"/>
                </a:lnTo>
                <a:lnTo>
                  <a:pt x="0" y="0"/>
                </a:lnTo>
                <a:lnTo>
                  <a:pt x="0" y="360147"/>
                </a:lnTo>
                <a:close/>
              </a:path>
            </a:pathLst>
          </a:custGeom>
          <a:solidFill>
            <a:srgbClr val="878A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713649" y="3216812"/>
            <a:ext cx="383010" cy="1475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115776" y="3251573"/>
            <a:ext cx="123192" cy="1103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267030" y="3341217"/>
            <a:ext cx="15240" cy="48895"/>
          </a:xfrm>
          <a:custGeom>
            <a:avLst/>
            <a:gdLst/>
            <a:ahLst/>
            <a:cxnLst/>
            <a:rect l="l" t="t" r="r" b="b"/>
            <a:pathLst>
              <a:path w="15240" h="48895">
                <a:moveTo>
                  <a:pt x="15036" y="0"/>
                </a:moveTo>
                <a:lnTo>
                  <a:pt x="1220" y="0"/>
                </a:lnTo>
                <a:lnTo>
                  <a:pt x="1220" y="20739"/>
                </a:lnTo>
                <a:lnTo>
                  <a:pt x="7113" y="20739"/>
                </a:lnTo>
                <a:lnTo>
                  <a:pt x="6908" y="31711"/>
                </a:lnTo>
                <a:lnTo>
                  <a:pt x="5284" y="37404"/>
                </a:lnTo>
                <a:lnTo>
                  <a:pt x="0" y="40665"/>
                </a:lnTo>
                <a:lnTo>
                  <a:pt x="0" y="48794"/>
                </a:lnTo>
                <a:lnTo>
                  <a:pt x="7664" y="44125"/>
                </a:lnTo>
                <a:lnTo>
                  <a:pt x="12243" y="37511"/>
                </a:lnTo>
                <a:lnTo>
                  <a:pt x="14459" y="29524"/>
                </a:lnTo>
                <a:lnTo>
                  <a:pt x="15036" y="20739"/>
                </a:lnTo>
                <a:lnTo>
                  <a:pt x="150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348959" y="3216812"/>
            <a:ext cx="172590" cy="1475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540666" y="3216808"/>
            <a:ext cx="284205" cy="1475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856177" y="3216808"/>
            <a:ext cx="0" cy="145415"/>
          </a:xfrm>
          <a:custGeom>
            <a:avLst/>
            <a:gdLst/>
            <a:ahLst/>
            <a:cxnLst/>
            <a:rect l="l" t="t" r="r" b="b"/>
            <a:pathLst>
              <a:path h="145414">
                <a:moveTo>
                  <a:pt x="0" y="0"/>
                </a:moveTo>
                <a:lnTo>
                  <a:pt x="0" y="145148"/>
                </a:lnTo>
              </a:path>
            </a:pathLst>
          </a:custGeom>
          <a:ln w="121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882213" y="3251577"/>
            <a:ext cx="71956" cy="11281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977760" y="3341217"/>
            <a:ext cx="15240" cy="48895"/>
          </a:xfrm>
          <a:custGeom>
            <a:avLst/>
            <a:gdLst/>
            <a:ahLst/>
            <a:cxnLst/>
            <a:rect l="l" t="t" r="r" b="b"/>
            <a:pathLst>
              <a:path w="15239" h="48895">
                <a:moveTo>
                  <a:pt x="15036" y="0"/>
                </a:moveTo>
                <a:lnTo>
                  <a:pt x="1220" y="0"/>
                </a:lnTo>
                <a:lnTo>
                  <a:pt x="1220" y="20739"/>
                </a:lnTo>
                <a:lnTo>
                  <a:pt x="7109" y="20739"/>
                </a:lnTo>
                <a:lnTo>
                  <a:pt x="6908" y="31711"/>
                </a:lnTo>
                <a:lnTo>
                  <a:pt x="5280" y="37404"/>
                </a:lnTo>
                <a:lnTo>
                  <a:pt x="0" y="40665"/>
                </a:lnTo>
                <a:lnTo>
                  <a:pt x="0" y="48794"/>
                </a:lnTo>
                <a:lnTo>
                  <a:pt x="7663" y="44125"/>
                </a:lnTo>
                <a:lnTo>
                  <a:pt x="12241" y="37511"/>
                </a:lnTo>
                <a:lnTo>
                  <a:pt x="14458" y="29524"/>
                </a:lnTo>
                <a:lnTo>
                  <a:pt x="15036" y="20739"/>
                </a:lnTo>
                <a:lnTo>
                  <a:pt x="150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2064772" y="3214375"/>
            <a:ext cx="116691" cy="1500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2206674" y="3251573"/>
            <a:ext cx="114249" cy="1103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2344111" y="3251577"/>
            <a:ext cx="72367" cy="1461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2442499" y="3216808"/>
            <a:ext cx="0" cy="145415"/>
          </a:xfrm>
          <a:custGeom>
            <a:avLst/>
            <a:gdLst/>
            <a:ahLst/>
            <a:cxnLst/>
            <a:rect l="l" t="t" r="r" b="b"/>
            <a:pathLst>
              <a:path h="145414">
                <a:moveTo>
                  <a:pt x="0" y="0"/>
                </a:moveTo>
                <a:lnTo>
                  <a:pt x="0" y="145148"/>
                </a:lnTo>
              </a:path>
            </a:pathLst>
          </a:custGeom>
          <a:ln w="121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2468526" y="3251577"/>
            <a:ext cx="71956" cy="11281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2615308" y="3216808"/>
            <a:ext cx="0" cy="145415"/>
          </a:xfrm>
          <a:custGeom>
            <a:avLst/>
            <a:gdLst/>
            <a:ahLst/>
            <a:cxnLst/>
            <a:rect l="l" t="t" r="r" b="b"/>
            <a:pathLst>
              <a:path h="145414">
                <a:moveTo>
                  <a:pt x="0" y="0"/>
                </a:moveTo>
                <a:lnTo>
                  <a:pt x="0" y="145148"/>
                </a:lnTo>
              </a:path>
            </a:pathLst>
          </a:custGeom>
          <a:ln w="130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2645798" y="3216808"/>
            <a:ext cx="317948" cy="14758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2988967" y="3216808"/>
            <a:ext cx="362877" cy="14758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 txBox="1"/>
          <p:nvPr/>
        </p:nvSpPr>
        <p:spPr>
          <a:xfrm>
            <a:off x="2250864" y="9781442"/>
            <a:ext cx="3230245" cy="6965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5000"/>
              </a:lnSpc>
              <a:spcBef>
                <a:spcPts val="85"/>
              </a:spcBef>
            </a:pPr>
            <a:r>
              <a:rPr sz="850" dirty="0">
                <a:solidFill>
                  <a:srgbClr val="00549C"/>
                </a:solidFill>
                <a:latin typeface="Arial" panose="020B0604020202020204"/>
                <a:cs typeface="Arial" panose="020B0604020202020204"/>
              </a:rPr>
              <a:t> taikong board</a:t>
            </a:r>
            <a:r>
              <a:rPr sz="850" spc="20" dirty="0">
                <a:solidFill>
                  <a:srgbClr val="00549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50" spc="10" dirty="0">
                <a:solidFill>
                  <a:srgbClr val="00549C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850" spc="15" dirty="0">
                <a:solidFill>
                  <a:srgbClr val="00549C"/>
                </a:solidFill>
                <a:latin typeface="Arial" panose="020B0604020202020204"/>
                <a:cs typeface="Arial" panose="020B0604020202020204"/>
              </a:rPr>
              <a:t>the most </a:t>
            </a:r>
            <a:r>
              <a:rPr sz="850" spc="10" dirty="0">
                <a:solidFill>
                  <a:srgbClr val="00549C"/>
                </a:solidFill>
                <a:latin typeface="Arial" panose="020B0604020202020204"/>
                <a:cs typeface="Arial" panose="020B0604020202020204"/>
              </a:rPr>
              <a:t>versatile </a:t>
            </a:r>
            <a:r>
              <a:rPr sz="850" spc="15" dirty="0">
                <a:solidFill>
                  <a:srgbClr val="00549C"/>
                </a:solidFill>
                <a:latin typeface="Arial" panose="020B0604020202020204"/>
                <a:cs typeface="Arial" panose="020B0604020202020204"/>
              </a:rPr>
              <a:t>and modern  </a:t>
            </a:r>
            <a:r>
              <a:rPr sz="850" spc="10" dirty="0">
                <a:solidFill>
                  <a:srgbClr val="00549C"/>
                </a:solidFill>
                <a:latin typeface="Arial" panose="020B0604020202020204"/>
                <a:cs typeface="Arial" panose="020B0604020202020204"/>
              </a:rPr>
              <a:t>interior lining </a:t>
            </a:r>
            <a:r>
              <a:rPr sz="850" spc="15" dirty="0">
                <a:solidFill>
                  <a:srgbClr val="00549C"/>
                </a:solidFill>
                <a:latin typeface="Arial" panose="020B0604020202020204"/>
                <a:cs typeface="Arial" panose="020B0604020202020204"/>
              </a:rPr>
              <a:t>product, suitable </a:t>
            </a:r>
            <a:r>
              <a:rPr sz="850" spc="10" dirty="0">
                <a:solidFill>
                  <a:srgbClr val="00549C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850" spc="15" dirty="0">
                <a:solidFill>
                  <a:srgbClr val="00549C"/>
                </a:solidFill>
                <a:latin typeface="Arial" panose="020B0604020202020204"/>
                <a:cs typeface="Arial" panose="020B0604020202020204"/>
              </a:rPr>
              <a:t>both </a:t>
            </a:r>
            <a:r>
              <a:rPr sz="850" spc="10" dirty="0">
                <a:solidFill>
                  <a:srgbClr val="00549C"/>
                </a:solidFill>
                <a:latin typeface="Arial" panose="020B0604020202020204"/>
                <a:cs typeface="Arial" panose="020B0604020202020204"/>
              </a:rPr>
              <a:t>ceiling </a:t>
            </a:r>
            <a:r>
              <a:rPr sz="850" spc="15" dirty="0">
                <a:solidFill>
                  <a:srgbClr val="00549C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850" spc="10" dirty="0">
                <a:solidFill>
                  <a:srgbClr val="00549C"/>
                </a:solidFill>
                <a:latin typeface="Arial" panose="020B0604020202020204"/>
                <a:cs typeface="Arial" panose="020B0604020202020204"/>
              </a:rPr>
              <a:t>wall  application. </a:t>
            </a:r>
            <a:r>
              <a:rPr sz="850" dirty="0">
                <a:solidFill>
                  <a:srgbClr val="00549C"/>
                </a:solidFill>
                <a:latin typeface="Arial" panose="020B0604020202020204"/>
                <a:cs typeface="Arial" panose="020B0604020202020204"/>
              </a:rPr>
              <a:t> taikong board</a:t>
            </a:r>
            <a:r>
              <a:rPr sz="850" spc="20" dirty="0">
                <a:solidFill>
                  <a:srgbClr val="00549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50" spc="15" dirty="0">
                <a:solidFill>
                  <a:srgbClr val="00549C"/>
                </a:solidFill>
                <a:latin typeface="Arial" panose="020B0604020202020204"/>
                <a:cs typeface="Arial" panose="020B0604020202020204"/>
              </a:rPr>
              <a:t>can be </a:t>
            </a:r>
            <a:r>
              <a:rPr sz="850" spc="10" dirty="0">
                <a:solidFill>
                  <a:srgbClr val="00549C"/>
                </a:solidFill>
                <a:latin typeface="Arial" panose="020B0604020202020204"/>
                <a:cs typeface="Arial" panose="020B0604020202020204"/>
              </a:rPr>
              <a:t>fixed to</a:t>
            </a:r>
            <a:r>
              <a:rPr sz="850" spc="-45" dirty="0">
                <a:solidFill>
                  <a:srgbClr val="00549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50" spc="15" dirty="0">
                <a:solidFill>
                  <a:srgbClr val="00549C"/>
                </a:solidFill>
                <a:latin typeface="Arial" panose="020B0604020202020204"/>
                <a:cs typeface="Arial" panose="020B0604020202020204"/>
              </a:rPr>
              <a:t>timber,  metal framing and masonry construction, while providing an  economical yet high </a:t>
            </a:r>
            <a:r>
              <a:rPr sz="850" spc="10" dirty="0">
                <a:solidFill>
                  <a:srgbClr val="00549C"/>
                </a:solidFill>
                <a:latin typeface="Arial" panose="020B0604020202020204"/>
                <a:cs typeface="Arial" panose="020B0604020202020204"/>
              </a:rPr>
              <a:t>quality finish to </a:t>
            </a:r>
            <a:r>
              <a:rPr sz="850" spc="15" dirty="0">
                <a:solidFill>
                  <a:srgbClr val="00549C"/>
                </a:solidFill>
                <a:latin typeface="Arial" panose="020B0604020202020204"/>
                <a:cs typeface="Arial" panose="020B0604020202020204"/>
              </a:rPr>
              <a:t>any </a:t>
            </a:r>
            <a:r>
              <a:rPr sz="850" spc="10" dirty="0">
                <a:solidFill>
                  <a:srgbClr val="00549C"/>
                </a:solidFill>
                <a:latin typeface="Arial" panose="020B0604020202020204"/>
                <a:cs typeface="Arial" panose="020B0604020202020204"/>
              </a:rPr>
              <a:t>interior</a:t>
            </a:r>
            <a:r>
              <a:rPr sz="850" spc="-10" dirty="0">
                <a:solidFill>
                  <a:srgbClr val="00549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50" spc="10" dirty="0">
                <a:solidFill>
                  <a:srgbClr val="00549C"/>
                </a:solidFill>
                <a:latin typeface="Arial" panose="020B0604020202020204"/>
                <a:cs typeface="Arial" panose="020B0604020202020204"/>
              </a:rPr>
              <a:t>projects.</a:t>
            </a:r>
          </a:p>
        </p:txBody>
      </p:sp>
      <p:sp>
        <p:nvSpPr>
          <p:cNvPr id="290" name="object 290"/>
          <p:cNvSpPr/>
          <p:nvPr/>
        </p:nvSpPr>
        <p:spPr>
          <a:xfrm>
            <a:off x="220499" y="254825"/>
            <a:ext cx="7788909" cy="10920730"/>
          </a:xfrm>
          <a:custGeom>
            <a:avLst/>
            <a:gdLst/>
            <a:ahLst/>
            <a:cxnLst/>
            <a:rect l="l" t="t" r="r" b="b"/>
            <a:pathLst>
              <a:path w="7788909" h="10920730">
                <a:moveTo>
                  <a:pt x="7788600" y="0"/>
                </a:moveTo>
                <a:lnTo>
                  <a:pt x="0" y="0"/>
                </a:lnTo>
                <a:lnTo>
                  <a:pt x="0" y="10920474"/>
                </a:lnTo>
                <a:lnTo>
                  <a:pt x="7788600" y="10920474"/>
                </a:lnTo>
                <a:lnTo>
                  <a:pt x="778860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220499" y="254825"/>
            <a:ext cx="302260" cy="1651000"/>
          </a:xfrm>
          <a:custGeom>
            <a:avLst/>
            <a:gdLst/>
            <a:ahLst/>
            <a:cxnLst/>
            <a:rect l="l" t="t" r="r" b="b"/>
            <a:pathLst>
              <a:path w="302259" h="1651000">
                <a:moveTo>
                  <a:pt x="0" y="1650434"/>
                </a:moveTo>
                <a:lnTo>
                  <a:pt x="302205" y="1650434"/>
                </a:lnTo>
                <a:lnTo>
                  <a:pt x="302205" y="0"/>
                </a:lnTo>
                <a:lnTo>
                  <a:pt x="0" y="0"/>
                </a:lnTo>
                <a:lnTo>
                  <a:pt x="0" y="1650434"/>
                </a:lnTo>
                <a:close/>
              </a:path>
            </a:pathLst>
          </a:custGeom>
          <a:solidFill>
            <a:srgbClr val="5F60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5767491" y="8723913"/>
            <a:ext cx="1566810" cy="197716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6048204" y="8866296"/>
            <a:ext cx="1566810" cy="197716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 txBox="1"/>
          <p:nvPr/>
        </p:nvSpPr>
        <p:spPr>
          <a:xfrm>
            <a:off x="688536" y="667334"/>
            <a:ext cx="2237105" cy="2095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250" b="1" dirty="0">
                <a:solidFill>
                  <a:srgbClr val="5F6062"/>
                </a:solidFill>
                <a:latin typeface="Arial" panose="020B0604020202020204"/>
                <a:cs typeface="Arial" panose="020B0604020202020204"/>
              </a:rPr>
              <a:t> taikong board</a:t>
            </a:r>
          </a:p>
        </p:txBody>
      </p:sp>
      <p:sp>
        <p:nvSpPr>
          <p:cNvPr id="304" name="object 304"/>
          <p:cNvSpPr/>
          <p:nvPr/>
        </p:nvSpPr>
        <p:spPr>
          <a:xfrm>
            <a:off x="727385" y="902214"/>
            <a:ext cx="0" cy="113030"/>
          </a:xfrm>
          <a:custGeom>
            <a:avLst/>
            <a:gdLst/>
            <a:ahLst/>
            <a:cxnLst/>
            <a:rect l="l" t="t" r="r" b="b"/>
            <a:pathLst>
              <a:path h="113030">
                <a:moveTo>
                  <a:pt x="0" y="0"/>
                </a:moveTo>
                <a:lnTo>
                  <a:pt x="0" y="112438"/>
                </a:lnTo>
              </a:path>
            </a:pathLst>
          </a:custGeom>
          <a:ln w="12048">
            <a:solidFill>
              <a:srgbClr val="5F60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761359" y="902214"/>
            <a:ext cx="82083" cy="11243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870436" y="902214"/>
            <a:ext cx="82080" cy="11243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975174" y="900446"/>
            <a:ext cx="367384" cy="11597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369312" y="902214"/>
            <a:ext cx="0" cy="113030"/>
          </a:xfrm>
          <a:custGeom>
            <a:avLst/>
            <a:gdLst/>
            <a:ahLst/>
            <a:cxnLst/>
            <a:rect l="l" t="t" r="r" b="b"/>
            <a:pathLst>
              <a:path h="113030">
                <a:moveTo>
                  <a:pt x="0" y="0"/>
                </a:moveTo>
                <a:lnTo>
                  <a:pt x="0" y="112438"/>
                </a:lnTo>
              </a:path>
            </a:pathLst>
          </a:custGeom>
          <a:ln w="12048">
            <a:solidFill>
              <a:srgbClr val="5F60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398953" y="900446"/>
            <a:ext cx="96699" cy="11597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518306" y="902214"/>
            <a:ext cx="82083" cy="11243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676138" y="902214"/>
            <a:ext cx="0" cy="113030"/>
          </a:xfrm>
          <a:custGeom>
            <a:avLst/>
            <a:gdLst/>
            <a:ahLst/>
            <a:cxnLst/>
            <a:rect l="l" t="t" r="r" b="b"/>
            <a:pathLst>
              <a:path h="113030">
                <a:moveTo>
                  <a:pt x="0" y="0"/>
                </a:moveTo>
                <a:lnTo>
                  <a:pt x="0" y="112438"/>
                </a:lnTo>
              </a:path>
            </a:pathLst>
          </a:custGeom>
          <a:ln w="12044">
            <a:solidFill>
              <a:srgbClr val="5F60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710114" y="902214"/>
            <a:ext cx="82080" cy="11243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1811638" y="900607"/>
            <a:ext cx="73889" cy="11565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907059" y="902214"/>
            <a:ext cx="73408" cy="11243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006900" y="902214"/>
            <a:ext cx="0" cy="113030"/>
          </a:xfrm>
          <a:custGeom>
            <a:avLst/>
            <a:gdLst/>
            <a:ahLst/>
            <a:cxnLst/>
            <a:rect l="l" t="t" r="r" b="b"/>
            <a:pathLst>
              <a:path h="113030">
                <a:moveTo>
                  <a:pt x="0" y="0"/>
                </a:moveTo>
                <a:lnTo>
                  <a:pt x="0" y="112438"/>
                </a:lnTo>
              </a:path>
            </a:pathLst>
          </a:custGeom>
          <a:ln w="12049">
            <a:solidFill>
              <a:srgbClr val="5F60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2040876" y="902214"/>
            <a:ext cx="80316" cy="11243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2140635" y="902214"/>
            <a:ext cx="69390" cy="11243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2231557" y="902214"/>
            <a:ext cx="84653" cy="11243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380475" y="902214"/>
            <a:ext cx="176381" cy="11243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604895" y="900446"/>
            <a:ext cx="192595" cy="11597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818865" y="902214"/>
            <a:ext cx="80636" cy="11420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938701" y="903697"/>
            <a:ext cx="18415" cy="27305"/>
          </a:xfrm>
          <a:custGeom>
            <a:avLst/>
            <a:gdLst/>
            <a:ahLst/>
            <a:cxnLst/>
            <a:rect l="l" t="t" r="r" b="b"/>
            <a:pathLst>
              <a:path w="18414" h="27305">
                <a:moveTo>
                  <a:pt x="10552" y="2731"/>
                </a:moveTo>
                <a:lnTo>
                  <a:pt x="7628" y="2731"/>
                </a:lnTo>
                <a:lnTo>
                  <a:pt x="7628" y="27277"/>
                </a:lnTo>
                <a:lnTo>
                  <a:pt x="10552" y="27277"/>
                </a:lnTo>
                <a:lnTo>
                  <a:pt x="10552" y="2731"/>
                </a:lnTo>
                <a:close/>
              </a:path>
              <a:path w="18414" h="27305">
                <a:moveTo>
                  <a:pt x="18234" y="0"/>
                </a:moveTo>
                <a:lnTo>
                  <a:pt x="0" y="0"/>
                </a:lnTo>
                <a:lnTo>
                  <a:pt x="0" y="2731"/>
                </a:lnTo>
                <a:lnTo>
                  <a:pt x="18234" y="2731"/>
                </a:lnTo>
                <a:lnTo>
                  <a:pt x="18234" y="0"/>
                </a:lnTo>
                <a:close/>
              </a:path>
            </a:pathLst>
          </a:custGeom>
          <a:solidFill>
            <a:srgbClr val="5F60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2961684" y="903704"/>
            <a:ext cx="22860" cy="27305"/>
          </a:xfrm>
          <a:custGeom>
            <a:avLst/>
            <a:gdLst/>
            <a:ahLst/>
            <a:cxnLst/>
            <a:rect l="l" t="t" r="r" b="b"/>
            <a:pathLst>
              <a:path w="22860" h="27305">
                <a:moveTo>
                  <a:pt x="3037" y="0"/>
                </a:moveTo>
                <a:lnTo>
                  <a:pt x="0" y="0"/>
                </a:lnTo>
                <a:lnTo>
                  <a:pt x="0" y="27270"/>
                </a:lnTo>
                <a:lnTo>
                  <a:pt x="2835" y="27270"/>
                </a:lnTo>
                <a:lnTo>
                  <a:pt x="2835" y="5288"/>
                </a:lnTo>
                <a:lnTo>
                  <a:pt x="6037" y="5288"/>
                </a:lnTo>
                <a:lnTo>
                  <a:pt x="3037" y="0"/>
                </a:lnTo>
                <a:close/>
              </a:path>
              <a:path w="22860" h="27305">
                <a:moveTo>
                  <a:pt x="22715" y="5288"/>
                </a:moveTo>
                <a:lnTo>
                  <a:pt x="19777" y="5288"/>
                </a:lnTo>
                <a:lnTo>
                  <a:pt x="19777" y="27270"/>
                </a:lnTo>
                <a:lnTo>
                  <a:pt x="22715" y="27270"/>
                </a:lnTo>
                <a:lnTo>
                  <a:pt x="22715" y="5288"/>
                </a:lnTo>
                <a:close/>
              </a:path>
              <a:path w="22860" h="27305">
                <a:moveTo>
                  <a:pt x="6037" y="5288"/>
                </a:moveTo>
                <a:lnTo>
                  <a:pt x="2835" y="5288"/>
                </a:lnTo>
                <a:lnTo>
                  <a:pt x="11253" y="19879"/>
                </a:lnTo>
                <a:lnTo>
                  <a:pt x="14414" y="14602"/>
                </a:lnTo>
                <a:lnTo>
                  <a:pt x="11322" y="14602"/>
                </a:lnTo>
                <a:lnTo>
                  <a:pt x="6037" y="5288"/>
                </a:lnTo>
                <a:close/>
              </a:path>
              <a:path w="22860" h="27305">
                <a:moveTo>
                  <a:pt x="22715" y="0"/>
                </a:moveTo>
                <a:lnTo>
                  <a:pt x="19677" y="0"/>
                </a:lnTo>
                <a:lnTo>
                  <a:pt x="11322" y="14602"/>
                </a:lnTo>
                <a:lnTo>
                  <a:pt x="14414" y="14602"/>
                </a:lnTo>
                <a:lnTo>
                  <a:pt x="19777" y="5288"/>
                </a:lnTo>
                <a:lnTo>
                  <a:pt x="22715" y="5288"/>
                </a:lnTo>
                <a:lnTo>
                  <a:pt x="22715" y="0"/>
                </a:lnTo>
                <a:close/>
              </a:path>
            </a:pathLst>
          </a:custGeom>
          <a:solidFill>
            <a:srgbClr val="5F60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03"/>
          <p:cNvSpPr txBox="1"/>
          <p:nvPr/>
        </p:nvSpPr>
        <p:spPr>
          <a:xfrm>
            <a:off x="600422" y="2141918"/>
            <a:ext cx="3503833" cy="51039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b="1" dirty="0">
                <a:solidFill>
                  <a:srgbClr val="5F6062"/>
                </a:solidFill>
                <a:latin typeface="Arial" panose="020B0604020202020204"/>
                <a:cs typeface="Arial" panose="020B0604020202020204"/>
              </a:rPr>
              <a:t> taikong board</a:t>
            </a:r>
          </a:p>
        </p:txBody>
      </p:sp>
      <p:sp>
        <p:nvSpPr>
          <p:cNvPr id="329" name="任意多边形 328"/>
          <p:cNvSpPr/>
          <p:nvPr/>
        </p:nvSpPr>
        <p:spPr>
          <a:xfrm>
            <a:off x="5761497" y="8916204"/>
            <a:ext cx="91440" cy="1592580"/>
          </a:xfrm>
          <a:custGeom>
            <a:avLst/>
            <a:gdLst>
              <a:gd name="connsiteX0" fmla="*/ 0 w 91440"/>
              <a:gd name="connsiteY0" fmla="*/ 0 h 1592580"/>
              <a:gd name="connsiteX1" fmla="*/ 91440 w 91440"/>
              <a:gd name="connsiteY1" fmla="*/ 45720 h 1592580"/>
              <a:gd name="connsiteX2" fmla="*/ 83820 w 91440"/>
              <a:gd name="connsiteY2" fmla="*/ 1592580 h 1592580"/>
              <a:gd name="connsiteX3" fmla="*/ 0 w 91440"/>
              <a:gd name="connsiteY3" fmla="*/ 1546860 h 1592580"/>
              <a:gd name="connsiteX4" fmla="*/ 0 w 91440"/>
              <a:gd name="connsiteY4" fmla="*/ 0 h 159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" h="1592580">
                <a:moveTo>
                  <a:pt x="0" y="0"/>
                </a:moveTo>
                <a:lnTo>
                  <a:pt x="91440" y="45720"/>
                </a:lnTo>
                <a:lnTo>
                  <a:pt x="83820" y="1592580"/>
                </a:lnTo>
                <a:lnTo>
                  <a:pt x="0" y="1546860"/>
                </a:lnTo>
                <a:lnTo>
                  <a:pt x="0" y="0"/>
                </a:lnTo>
                <a:close/>
              </a:path>
            </a:pathLst>
          </a:custGeom>
          <a:solidFill>
            <a:srgbClr val="005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任意多边形 330"/>
          <p:cNvSpPr/>
          <p:nvPr/>
        </p:nvSpPr>
        <p:spPr>
          <a:xfrm>
            <a:off x="5745005" y="9064052"/>
            <a:ext cx="45719" cy="282647"/>
          </a:xfrm>
          <a:custGeom>
            <a:avLst/>
            <a:gdLst>
              <a:gd name="connsiteX0" fmla="*/ 45720 w 99060"/>
              <a:gd name="connsiteY0" fmla="*/ 0 h 342900"/>
              <a:gd name="connsiteX1" fmla="*/ 99060 w 99060"/>
              <a:gd name="connsiteY1" fmla="*/ 342900 h 342900"/>
              <a:gd name="connsiteX2" fmla="*/ 0 w 99060"/>
              <a:gd name="connsiteY2" fmla="*/ 312420 h 342900"/>
              <a:gd name="connsiteX3" fmla="*/ 45720 w 99060"/>
              <a:gd name="connsiteY3" fmla="*/ 0 h 342900"/>
              <a:gd name="connsiteX0" fmla="*/ 45720 w 99060"/>
              <a:gd name="connsiteY0" fmla="*/ 0 h 342900"/>
              <a:gd name="connsiteX1" fmla="*/ 53340 w 99060"/>
              <a:gd name="connsiteY1" fmla="*/ 7620 h 342900"/>
              <a:gd name="connsiteX2" fmla="*/ 99060 w 99060"/>
              <a:gd name="connsiteY2" fmla="*/ 342900 h 342900"/>
              <a:gd name="connsiteX3" fmla="*/ 0 w 99060"/>
              <a:gd name="connsiteY3" fmla="*/ 312420 h 342900"/>
              <a:gd name="connsiteX4" fmla="*/ 45720 w 99060"/>
              <a:gd name="connsiteY4" fmla="*/ 0 h 342900"/>
              <a:gd name="connsiteX0" fmla="*/ 0 w 175260"/>
              <a:gd name="connsiteY0" fmla="*/ 0 h 419100"/>
              <a:gd name="connsiteX1" fmla="*/ 129540 w 175260"/>
              <a:gd name="connsiteY1" fmla="*/ 83820 h 419100"/>
              <a:gd name="connsiteX2" fmla="*/ 175260 w 175260"/>
              <a:gd name="connsiteY2" fmla="*/ 419100 h 419100"/>
              <a:gd name="connsiteX3" fmla="*/ 76200 w 175260"/>
              <a:gd name="connsiteY3" fmla="*/ 388620 h 419100"/>
              <a:gd name="connsiteX4" fmla="*/ 0 w 175260"/>
              <a:gd name="connsiteY4" fmla="*/ 0 h 419100"/>
              <a:gd name="connsiteX0" fmla="*/ 0 w 182880"/>
              <a:gd name="connsiteY0" fmla="*/ 0 h 419100"/>
              <a:gd name="connsiteX1" fmla="*/ 182880 w 182880"/>
              <a:gd name="connsiteY1" fmla="*/ 45720 h 419100"/>
              <a:gd name="connsiteX2" fmla="*/ 175260 w 182880"/>
              <a:gd name="connsiteY2" fmla="*/ 419100 h 419100"/>
              <a:gd name="connsiteX3" fmla="*/ 76200 w 182880"/>
              <a:gd name="connsiteY3" fmla="*/ 388620 h 419100"/>
              <a:gd name="connsiteX4" fmla="*/ 0 w 182880"/>
              <a:gd name="connsiteY4" fmla="*/ 0 h 419100"/>
              <a:gd name="connsiteX0" fmla="*/ 15240 w 106680"/>
              <a:gd name="connsiteY0" fmla="*/ 0 h 381000"/>
              <a:gd name="connsiteX1" fmla="*/ 106680 w 106680"/>
              <a:gd name="connsiteY1" fmla="*/ 7620 h 381000"/>
              <a:gd name="connsiteX2" fmla="*/ 99060 w 106680"/>
              <a:gd name="connsiteY2" fmla="*/ 381000 h 381000"/>
              <a:gd name="connsiteX3" fmla="*/ 0 w 106680"/>
              <a:gd name="connsiteY3" fmla="*/ 350520 h 381000"/>
              <a:gd name="connsiteX4" fmla="*/ 15240 w 106680"/>
              <a:gd name="connsiteY4" fmla="*/ 0 h 381000"/>
              <a:gd name="connsiteX0" fmla="*/ 39331 w 106680"/>
              <a:gd name="connsiteY0" fmla="*/ 0 h 784889"/>
              <a:gd name="connsiteX1" fmla="*/ 106680 w 106680"/>
              <a:gd name="connsiteY1" fmla="*/ 411509 h 784889"/>
              <a:gd name="connsiteX2" fmla="*/ 99060 w 106680"/>
              <a:gd name="connsiteY2" fmla="*/ 784889 h 784889"/>
              <a:gd name="connsiteX3" fmla="*/ 0 w 106680"/>
              <a:gd name="connsiteY3" fmla="*/ 754409 h 784889"/>
              <a:gd name="connsiteX4" fmla="*/ 39331 w 106680"/>
              <a:gd name="connsiteY4" fmla="*/ 0 h 784889"/>
              <a:gd name="connsiteX0" fmla="*/ 39331 w 118725"/>
              <a:gd name="connsiteY0" fmla="*/ 0 h 784889"/>
              <a:gd name="connsiteX1" fmla="*/ 118725 w 118725"/>
              <a:gd name="connsiteY1" fmla="*/ 68480 h 784889"/>
              <a:gd name="connsiteX2" fmla="*/ 99060 w 118725"/>
              <a:gd name="connsiteY2" fmla="*/ 784889 h 784889"/>
              <a:gd name="connsiteX3" fmla="*/ 0 w 118725"/>
              <a:gd name="connsiteY3" fmla="*/ 754409 h 784889"/>
              <a:gd name="connsiteX4" fmla="*/ 39331 w 118725"/>
              <a:gd name="connsiteY4" fmla="*/ 0 h 784889"/>
              <a:gd name="connsiteX0" fmla="*/ 7211 w 86605"/>
              <a:gd name="connsiteY0" fmla="*/ 0 h 784889"/>
              <a:gd name="connsiteX1" fmla="*/ 86605 w 86605"/>
              <a:gd name="connsiteY1" fmla="*/ 68480 h 784889"/>
              <a:gd name="connsiteX2" fmla="*/ 66940 w 86605"/>
              <a:gd name="connsiteY2" fmla="*/ 784889 h 784889"/>
              <a:gd name="connsiteX3" fmla="*/ 0 w 86605"/>
              <a:gd name="connsiteY3" fmla="*/ 748877 h 784889"/>
              <a:gd name="connsiteX4" fmla="*/ 7211 w 86605"/>
              <a:gd name="connsiteY4" fmla="*/ 0 h 784889"/>
              <a:gd name="connsiteX0" fmla="*/ 7211 w 91030"/>
              <a:gd name="connsiteY0" fmla="*/ 0 h 748877"/>
              <a:gd name="connsiteX1" fmla="*/ 86605 w 91030"/>
              <a:gd name="connsiteY1" fmla="*/ 68480 h 748877"/>
              <a:gd name="connsiteX2" fmla="*/ 91030 w 91030"/>
              <a:gd name="connsiteY2" fmla="*/ 740627 h 748877"/>
              <a:gd name="connsiteX3" fmla="*/ 0 w 91030"/>
              <a:gd name="connsiteY3" fmla="*/ 748877 h 748877"/>
              <a:gd name="connsiteX4" fmla="*/ 7211 w 91030"/>
              <a:gd name="connsiteY4" fmla="*/ 0 h 748877"/>
              <a:gd name="connsiteX0" fmla="*/ 11226 w 91030"/>
              <a:gd name="connsiteY0" fmla="*/ 0 h 737812"/>
              <a:gd name="connsiteX1" fmla="*/ 86605 w 91030"/>
              <a:gd name="connsiteY1" fmla="*/ 57415 h 737812"/>
              <a:gd name="connsiteX2" fmla="*/ 91030 w 91030"/>
              <a:gd name="connsiteY2" fmla="*/ 729562 h 737812"/>
              <a:gd name="connsiteX3" fmla="*/ 0 w 91030"/>
              <a:gd name="connsiteY3" fmla="*/ 737812 h 737812"/>
              <a:gd name="connsiteX4" fmla="*/ 11226 w 91030"/>
              <a:gd name="connsiteY4" fmla="*/ 0 h 737812"/>
              <a:gd name="connsiteX0" fmla="*/ 11226 w 86605"/>
              <a:gd name="connsiteY0" fmla="*/ 0 h 737812"/>
              <a:gd name="connsiteX1" fmla="*/ 86605 w 86605"/>
              <a:gd name="connsiteY1" fmla="*/ 57415 h 737812"/>
              <a:gd name="connsiteX2" fmla="*/ 78985 w 86605"/>
              <a:gd name="connsiteY2" fmla="*/ 729563 h 737812"/>
              <a:gd name="connsiteX3" fmla="*/ 0 w 86605"/>
              <a:gd name="connsiteY3" fmla="*/ 737812 h 737812"/>
              <a:gd name="connsiteX4" fmla="*/ 11226 w 86605"/>
              <a:gd name="connsiteY4" fmla="*/ 0 h 7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605" h="737812">
                <a:moveTo>
                  <a:pt x="11226" y="0"/>
                </a:moveTo>
                <a:lnTo>
                  <a:pt x="86605" y="57415"/>
                </a:lnTo>
                <a:lnTo>
                  <a:pt x="78985" y="729563"/>
                </a:lnTo>
                <a:lnTo>
                  <a:pt x="0" y="737812"/>
                </a:lnTo>
                <a:cubicBezTo>
                  <a:pt x="2404" y="488186"/>
                  <a:pt x="8822" y="249626"/>
                  <a:pt x="11226" y="0"/>
                </a:cubicBezTo>
                <a:close/>
              </a:path>
            </a:pathLst>
          </a:custGeom>
          <a:solidFill>
            <a:srgbClr val="19B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2" name="任意多边形 331"/>
          <p:cNvSpPr/>
          <p:nvPr/>
        </p:nvSpPr>
        <p:spPr>
          <a:xfrm>
            <a:off x="5788070" y="10129739"/>
            <a:ext cx="45719" cy="282647"/>
          </a:xfrm>
          <a:custGeom>
            <a:avLst/>
            <a:gdLst>
              <a:gd name="connsiteX0" fmla="*/ 45720 w 99060"/>
              <a:gd name="connsiteY0" fmla="*/ 0 h 342900"/>
              <a:gd name="connsiteX1" fmla="*/ 99060 w 99060"/>
              <a:gd name="connsiteY1" fmla="*/ 342900 h 342900"/>
              <a:gd name="connsiteX2" fmla="*/ 0 w 99060"/>
              <a:gd name="connsiteY2" fmla="*/ 312420 h 342900"/>
              <a:gd name="connsiteX3" fmla="*/ 45720 w 99060"/>
              <a:gd name="connsiteY3" fmla="*/ 0 h 342900"/>
              <a:gd name="connsiteX0" fmla="*/ 45720 w 99060"/>
              <a:gd name="connsiteY0" fmla="*/ 0 h 342900"/>
              <a:gd name="connsiteX1" fmla="*/ 53340 w 99060"/>
              <a:gd name="connsiteY1" fmla="*/ 7620 h 342900"/>
              <a:gd name="connsiteX2" fmla="*/ 99060 w 99060"/>
              <a:gd name="connsiteY2" fmla="*/ 342900 h 342900"/>
              <a:gd name="connsiteX3" fmla="*/ 0 w 99060"/>
              <a:gd name="connsiteY3" fmla="*/ 312420 h 342900"/>
              <a:gd name="connsiteX4" fmla="*/ 45720 w 99060"/>
              <a:gd name="connsiteY4" fmla="*/ 0 h 342900"/>
              <a:gd name="connsiteX0" fmla="*/ 0 w 175260"/>
              <a:gd name="connsiteY0" fmla="*/ 0 h 419100"/>
              <a:gd name="connsiteX1" fmla="*/ 129540 w 175260"/>
              <a:gd name="connsiteY1" fmla="*/ 83820 h 419100"/>
              <a:gd name="connsiteX2" fmla="*/ 175260 w 175260"/>
              <a:gd name="connsiteY2" fmla="*/ 419100 h 419100"/>
              <a:gd name="connsiteX3" fmla="*/ 76200 w 175260"/>
              <a:gd name="connsiteY3" fmla="*/ 388620 h 419100"/>
              <a:gd name="connsiteX4" fmla="*/ 0 w 175260"/>
              <a:gd name="connsiteY4" fmla="*/ 0 h 419100"/>
              <a:gd name="connsiteX0" fmla="*/ 0 w 182880"/>
              <a:gd name="connsiteY0" fmla="*/ 0 h 419100"/>
              <a:gd name="connsiteX1" fmla="*/ 182880 w 182880"/>
              <a:gd name="connsiteY1" fmla="*/ 45720 h 419100"/>
              <a:gd name="connsiteX2" fmla="*/ 175260 w 182880"/>
              <a:gd name="connsiteY2" fmla="*/ 419100 h 419100"/>
              <a:gd name="connsiteX3" fmla="*/ 76200 w 182880"/>
              <a:gd name="connsiteY3" fmla="*/ 388620 h 419100"/>
              <a:gd name="connsiteX4" fmla="*/ 0 w 182880"/>
              <a:gd name="connsiteY4" fmla="*/ 0 h 419100"/>
              <a:gd name="connsiteX0" fmla="*/ 15240 w 106680"/>
              <a:gd name="connsiteY0" fmla="*/ 0 h 381000"/>
              <a:gd name="connsiteX1" fmla="*/ 106680 w 106680"/>
              <a:gd name="connsiteY1" fmla="*/ 7620 h 381000"/>
              <a:gd name="connsiteX2" fmla="*/ 99060 w 106680"/>
              <a:gd name="connsiteY2" fmla="*/ 381000 h 381000"/>
              <a:gd name="connsiteX3" fmla="*/ 0 w 106680"/>
              <a:gd name="connsiteY3" fmla="*/ 350520 h 381000"/>
              <a:gd name="connsiteX4" fmla="*/ 15240 w 106680"/>
              <a:gd name="connsiteY4" fmla="*/ 0 h 381000"/>
              <a:gd name="connsiteX0" fmla="*/ 39331 w 106680"/>
              <a:gd name="connsiteY0" fmla="*/ 0 h 784889"/>
              <a:gd name="connsiteX1" fmla="*/ 106680 w 106680"/>
              <a:gd name="connsiteY1" fmla="*/ 411509 h 784889"/>
              <a:gd name="connsiteX2" fmla="*/ 99060 w 106680"/>
              <a:gd name="connsiteY2" fmla="*/ 784889 h 784889"/>
              <a:gd name="connsiteX3" fmla="*/ 0 w 106680"/>
              <a:gd name="connsiteY3" fmla="*/ 754409 h 784889"/>
              <a:gd name="connsiteX4" fmla="*/ 39331 w 106680"/>
              <a:gd name="connsiteY4" fmla="*/ 0 h 784889"/>
              <a:gd name="connsiteX0" fmla="*/ 39331 w 118725"/>
              <a:gd name="connsiteY0" fmla="*/ 0 h 784889"/>
              <a:gd name="connsiteX1" fmla="*/ 118725 w 118725"/>
              <a:gd name="connsiteY1" fmla="*/ 68480 h 784889"/>
              <a:gd name="connsiteX2" fmla="*/ 99060 w 118725"/>
              <a:gd name="connsiteY2" fmla="*/ 784889 h 784889"/>
              <a:gd name="connsiteX3" fmla="*/ 0 w 118725"/>
              <a:gd name="connsiteY3" fmla="*/ 754409 h 784889"/>
              <a:gd name="connsiteX4" fmla="*/ 39331 w 118725"/>
              <a:gd name="connsiteY4" fmla="*/ 0 h 784889"/>
              <a:gd name="connsiteX0" fmla="*/ 7211 w 86605"/>
              <a:gd name="connsiteY0" fmla="*/ 0 h 784889"/>
              <a:gd name="connsiteX1" fmla="*/ 86605 w 86605"/>
              <a:gd name="connsiteY1" fmla="*/ 68480 h 784889"/>
              <a:gd name="connsiteX2" fmla="*/ 66940 w 86605"/>
              <a:gd name="connsiteY2" fmla="*/ 784889 h 784889"/>
              <a:gd name="connsiteX3" fmla="*/ 0 w 86605"/>
              <a:gd name="connsiteY3" fmla="*/ 748877 h 784889"/>
              <a:gd name="connsiteX4" fmla="*/ 7211 w 86605"/>
              <a:gd name="connsiteY4" fmla="*/ 0 h 784889"/>
              <a:gd name="connsiteX0" fmla="*/ 7211 w 91030"/>
              <a:gd name="connsiteY0" fmla="*/ 0 h 748877"/>
              <a:gd name="connsiteX1" fmla="*/ 86605 w 91030"/>
              <a:gd name="connsiteY1" fmla="*/ 68480 h 748877"/>
              <a:gd name="connsiteX2" fmla="*/ 91030 w 91030"/>
              <a:gd name="connsiteY2" fmla="*/ 740627 h 748877"/>
              <a:gd name="connsiteX3" fmla="*/ 0 w 91030"/>
              <a:gd name="connsiteY3" fmla="*/ 748877 h 748877"/>
              <a:gd name="connsiteX4" fmla="*/ 7211 w 91030"/>
              <a:gd name="connsiteY4" fmla="*/ 0 h 748877"/>
              <a:gd name="connsiteX0" fmla="*/ 11226 w 91030"/>
              <a:gd name="connsiteY0" fmla="*/ 0 h 737812"/>
              <a:gd name="connsiteX1" fmla="*/ 86605 w 91030"/>
              <a:gd name="connsiteY1" fmla="*/ 57415 h 737812"/>
              <a:gd name="connsiteX2" fmla="*/ 91030 w 91030"/>
              <a:gd name="connsiteY2" fmla="*/ 729562 h 737812"/>
              <a:gd name="connsiteX3" fmla="*/ 0 w 91030"/>
              <a:gd name="connsiteY3" fmla="*/ 737812 h 737812"/>
              <a:gd name="connsiteX4" fmla="*/ 11226 w 91030"/>
              <a:gd name="connsiteY4" fmla="*/ 0 h 737812"/>
              <a:gd name="connsiteX0" fmla="*/ 11226 w 86605"/>
              <a:gd name="connsiteY0" fmla="*/ 0 h 737812"/>
              <a:gd name="connsiteX1" fmla="*/ 86605 w 86605"/>
              <a:gd name="connsiteY1" fmla="*/ 57415 h 737812"/>
              <a:gd name="connsiteX2" fmla="*/ 78985 w 86605"/>
              <a:gd name="connsiteY2" fmla="*/ 729563 h 737812"/>
              <a:gd name="connsiteX3" fmla="*/ 0 w 86605"/>
              <a:gd name="connsiteY3" fmla="*/ 737812 h 737812"/>
              <a:gd name="connsiteX4" fmla="*/ 11226 w 86605"/>
              <a:gd name="connsiteY4" fmla="*/ 0 h 7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605" h="737812">
                <a:moveTo>
                  <a:pt x="11226" y="0"/>
                </a:moveTo>
                <a:lnTo>
                  <a:pt x="86605" y="57415"/>
                </a:lnTo>
                <a:lnTo>
                  <a:pt x="78985" y="729563"/>
                </a:lnTo>
                <a:lnTo>
                  <a:pt x="0" y="737812"/>
                </a:lnTo>
                <a:cubicBezTo>
                  <a:pt x="2404" y="488186"/>
                  <a:pt x="8822" y="249626"/>
                  <a:pt x="11226" y="0"/>
                </a:cubicBezTo>
                <a:close/>
              </a:path>
            </a:pathLst>
          </a:custGeom>
          <a:solidFill>
            <a:srgbClr val="19B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5" name="组合 334"/>
          <p:cNvGrpSpPr/>
          <p:nvPr/>
        </p:nvGrpSpPr>
        <p:grpSpPr>
          <a:xfrm>
            <a:off x="5727410" y="8695939"/>
            <a:ext cx="152400" cy="294189"/>
            <a:chOff x="6019800" y="8839201"/>
            <a:chExt cx="152400" cy="294189"/>
          </a:xfrm>
        </p:grpSpPr>
        <p:sp>
          <p:nvSpPr>
            <p:cNvPr id="336" name="任意多边形 335"/>
            <p:cNvSpPr/>
            <p:nvPr/>
          </p:nvSpPr>
          <p:spPr>
            <a:xfrm>
              <a:off x="6047620" y="8853772"/>
              <a:ext cx="96202" cy="279618"/>
            </a:xfrm>
            <a:custGeom>
              <a:avLst/>
              <a:gdLst>
                <a:gd name="connsiteX0" fmla="*/ 0 w 91440"/>
                <a:gd name="connsiteY0" fmla="*/ 0 h 1592580"/>
                <a:gd name="connsiteX1" fmla="*/ 91440 w 91440"/>
                <a:gd name="connsiteY1" fmla="*/ 45720 h 1592580"/>
                <a:gd name="connsiteX2" fmla="*/ 83820 w 91440"/>
                <a:gd name="connsiteY2" fmla="*/ 1592580 h 1592580"/>
                <a:gd name="connsiteX3" fmla="*/ 0 w 91440"/>
                <a:gd name="connsiteY3" fmla="*/ 1546860 h 1592580"/>
                <a:gd name="connsiteX4" fmla="*/ 0 w 91440"/>
                <a:gd name="connsiteY4" fmla="*/ 0 h 1592580"/>
                <a:gd name="connsiteX0" fmla="*/ 0 w 96202"/>
                <a:gd name="connsiteY0" fmla="*/ 0 h 1592580"/>
                <a:gd name="connsiteX1" fmla="*/ 96202 w 96202"/>
                <a:gd name="connsiteY1" fmla="*/ 19526 h 1592580"/>
                <a:gd name="connsiteX2" fmla="*/ 83820 w 96202"/>
                <a:gd name="connsiteY2" fmla="*/ 1592580 h 1592580"/>
                <a:gd name="connsiteX3" fmla="*/ 0 w 96202"/>
                <a:gd name="connsiteY3" fmla="*/ 1546860 h 1592580"/>
                <a:gd name="connsiteX4" fmla="*/ 0 w 96202"/>
                <a:gd name="connsiteY4" fmla="*/ 0 h 1592580"/>
                <a:gd name="connsiteX0" fmla="*/ 0 w 101334"/>
                <a:gd name="connsiteY0" fmla="*/ 0 h 1546860"/>
                <a:gd name="connsiteX1" fmla="*/ 96202 w 101334"/>
                <a:gd name="connsiteY1" fmla="*/ 19526 h 1546860"/>
                <a:gd name="connsiteX2" fmla="*/ 100489 w 101334"/>
                <a:gd name="connsiteY2" fmla="*/ 582930 h 1546860"/>
                <a:gd name="connsiteX3" fmla="*/ 0 w 101334"/>
                <a:gd name="connsiteY3" fmla="*/ 1546860 h 1546860"/>
                <a:gd name="connsiteX4" fmla="*/ 0 w 101334"/>
                <a:gd name="connsiteY4" fmla="*/ 0 h 1546860"/>
                <a:gd name="connsiteX0" fmla="*/ 0 w 101334"/>
                <a:gd name="connsiteY0" fmla="*/ 0 h 582930"/>
                <a:gd name="connsiteX1" fmla="*/ 96202 w 101334"/>
                <a:gd name="connsiteY1" fmla="*/ 19526 h 582930"/>
                <a:gd name="connsiteX2" fmla="*/ 100489 w 101334"/>
                <a:gd name="connsiteY2" fmla="*/ 582930 h 582930"/>
                <a:gd name="connsiteX3" fmla="*/ 14288 w 101334"/>
                <a:gd name="connsiteY3" fmla="*/ 537210 h 582930"/>
                <a:gd name="connsiteX4" fmla="*/ 0 w 101334"/>
                <a:gd name="connsiteY4" fmla="*/ 0 h 582930"/>
                <a:gd name="connsiteX0" fmla="*/ 0 w 101334"/>
                <a:gd name="connsiteY0" fmla="*/ 0 h 582930"/>
                <a:gd name="connsiteX1" fmla="*/ 96202 w 101334"/>
                <a:gd name="connsiteY1" fmla="*/ 19526 h 582930"/>
                <a:gd name="connsiteX2" fmla="*/ 100489 w 101334"/>
                <a:gd name="connsiteY2" fmla="*/ 582930 h 582930"/>
                <a:gd name="connsiteX3" fmla="*/ 7144 w 101334"/>
                <a:gd name="connsiteY3" fmla="*/ 222885 h 582930"/>
                <a:gd name="connsiteX4" fmla="*/ 0 w 101334"/>
                <a:gd name="connsiteY4" fmla="*/ 0 h 582930"/>
                <a:gd name="connsiteX0" fmla="*/ 0 w 101334"/>
                <a:gd name="connsiteY0" fmla="*/ 0 h 270986"/>
                <a:gd name="connsiteX1" fmla="*/ 96202 w 101334"/>
                <a:gd name="connsiteY1" fmla="*/ 19526 h 270986"/>
                <a:gd name="connsiteX2" fmla="*/ 100489 w 101334"/>
                <a:gd name="connsiteY2" fmla="*/ 270986 h 270986"/>
                <a:gd name="connsiteX3" fmla="*/ 7144 w 101334"/>
                <a:gd name="connsiteY3" fmla="*/ 222885 h 270986"/>
                <a:gd name="connsiteX4" fmla="*/ 0 w 101334"/>
                <a:gd name="connsiteY4" fmla="*/ 0 h 270986"/>
                <a:gd name="connsiteX0" fmla="*/ 0 w 100489"/>
                <a:gd name="connsiteY0" fmla="*/ 0 h 287159"/>
                <a:gd name="connsiteX1" fmla="*/ 96202 w 100489"/>
                <a:gd name="connsiteY1" fmla="*/ 19526 h 287159"/>
                <a:gd name="connsiteX2" fmla="*/ 100489 w 100489"/>
                <a:gd name="connsiteY2" fmla="*/ 270986 h 287159"/>
                <a:gd name="connsiteX3" fmla="*/ 7144 w 100489"/>
                <a:gd name="connsiteY3" fmla="*/ 222885 h 287159"/>
                <a:gd name="connsiteX4" fmla="*/ 0 w 100489"/>
                <a:gd name="connsiteY4" fmla="*/ 0 h 287159"/>
                <a:gd name="connsiteX0" fmla="*/ 0 w 100489"/>
                <a:gd name="connsiteY0" fmla="*/ 0 h 247194"/>
                <a:gd name="connsiteX1" fmla="*/ 96202 w 100489"/>
                <a:gd name="connsiteY1" fmla="*/ 19526 h 247194"/>
                <a:gd name="connsiteX2" fmla="*/ 100489 w 100489"/>
                <a:gd name="connsiteY2" fmla="*/ 140017 h 247194"/>
                <a:gd name="connsiteX3" fmla="*/ 7144 w 100489"/>
                <a:gd name="connsiteY3" fmla="*/ 222885 h 247194"/>
                <a:gd name="connsiteX4" fmla="*/ 0 w 100489"/>
                <a:gd name="connsiteY4" fmla="*/ 0 h 247194"/>
                <a:gd name="connsiteX0" fmla="*/ 0 w 96202"/>
                <a:gd name="connsiteY0" fmla="*/ 0 h 279618"/>
                <a:gd name="connsiteX1" fmla="*/ 96202 w 96202"/>
                <a:gd name="connsiteY1" fmla="*/ 19526 h 279618"/>
                <a:gd name="connsiteX2" fmla="*/ 95727 w 96202"/>
                <a:gd name="connsiteY2" fmla="*/ 249555 h 279618"/>
                <a:gd name="connsiteX3" fmla="*/ 7144 w 96202"/>
                <a:gd name="connsiteY3" fmla="*/ 222885 h 279618"/>
                <a:gd name="connsiteX4" fmla="*/ 0 w 96202"/>
                <a:gd name="connsiteY4" fmla="*/ 0 h 279618"/>
                <a:gd name="connsiteX0" fmla="*/ 0 w 96202"/>
                <a:gd name="connsiteY0" fmla="*/ 0 h 279618"/>
                <a:gd name="connsiteX1" fmla="*/ 96202 w 96202"/>
                <a:gd name="connsiteY1" fmla="*/ 19526 h 279618"/>
                <a:gd name="connsiteX2" fmla="*/ 95727 w 96202"/>
                <a:gd name="connsiteY2" fmla="*/ 249555 h 279618"/>
                <a:gd name="connsiteX3" fmla="*/ 2381 w 96202"/>
                <a:gd name="connsiteY3" fmla="*/ 218123 h 279618"/>
                <a:gd name="connsiteX4" fmla="*/ 0 w 96202"/>
                <a:gd name="connsiteY4" fmla="*/ 0 h 27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02" h="279618">
                  <a:moveTo>
                    <a:pt x="0" y="0"/>
                  </a:moveTo>
                  <a:lnTo>
                    <a:pt x="96202" y="19526"/>
                  </a:lnTo>
                  <a:cubicBezTo>
                    <a:pt x="92075" y="543877"/>
                    <a:pt x="90329" y="84773"/>
                    <a:pt x="95727" y="249555"/>
                  </a:cubicBezTo>
                  <a:lnTo>
                    <a:pt x="2381" y="218123"/>
                  </a:lnTo>
                  <a:cubicBezTo>
                    <a:pt x="1587" y="145415"/>
                    <a:pt x="794" y="7270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37" name="图片 336"/>
            <p:cNvPicPr>
              <a:picLocks noChangeAspect="1"/>
            </p:cNvPicPr>
            <p:nvPr/>
          </p:nvPicPr>
          <p:blipFill rotWithShape="1"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70" t="15791" r="16782" b="30348"/>
            <a:stretch/>
          </p:blipFill>
          <p:spPr>
            <a:xfrm rot="5400000">
              <a:off x="5981699" y="8877302"/>
              <a:ext cx="228601" cy="152400"/>
            </a:xfrm>
            <a:prstGeom prst="rect">
              <a:avLst/>
            </a:prstGeom>
          </p:spPr>
        </p:pic>
      </p:grpSp>
      <p:grpSp>
        <p:nvGrpSpPr>
          <p:cNvPr id="338" name="组合 337"/>
          <p:cNvGrpSpPr/>
          <p:nvPr/>
        </p:nvGrpSpPr>
        <p:grpSpPr>
          <a:xfrm>
            <a:off x="5728094" y="10449269"/>
            <a:ext cx="152400" cy="294189"/>
            <a:chOff x="6019800" y="8839201"/>
            <a:chExt cx="152400" cy="294189"/>
          </a:xfrm>
        </p:grpSpPr>
        <p:sp>
          <p:nvSpPr>
            <p:cNvPr id="339" name="任意多边形 338"/>
            <p:cNvSpPr/>
            <p:nvPr/>
          </p:nvSpPr>
          <p:spPr>
            <a:xfrm>
              <a:off x="6047620" y="8853772"/>
              <a:ext cx="96202" cy="279618"/>
            </a:xfrm>
            <a:custGeom>
              <a:avLst/>
              <a:gdLst>
                <a:gd name="connsiteX0" fmla="*/ 0 w 91440"/>
                <a:gd name="connsiteY0" fmla="*/ 0 h 1592580"/>
                <a:gd name="connsiteX1" fmla="*/ 91440 w 91440"/>
                <a:gd name="connsiteY1" fmla="*/ 45720 h 1592580"/>
                <a:gd name="connsiteX2" fmla="*/ 83820 w 91440"/>
                <a:gd name="connsiteY2" fmla="*/ 1592580 h 1592580"/>
                <a:gd name="connsiteX3" fmla="*/ 0 w 91440"/>
                <a:gd name="connsiteY3" fmla="*/ 1546860 h 1592580"/>
                <a:gd name="connsiteX4" fmla="*/ 0 w 91440"/>
                <a:gd name="connsiteY4" fmla="*/ 0 h 1592580"/>
                <a:gd name="connsiteX0" fmla="*/ 0 w 96202"/>
                <a:gd name="connsiteY0" fmla="*/ 0 h 1592580"/>
                <a:gd name="connsiteX1" fmla="*/ 96202 w 96202"/>
                <a:gd name="connsiteY1" fmla="*/ 19526 h 1592580"/>
                <a:gd name="connsiteX2" fmla="*/ 83820 w 96202"/>
                <a:gd name="connsiteY2" fmla="*/ 1592580 h 1592580"/>
                <a:gd name="connsiteX3" fmla="*/ 0 w 96202"/>
                <a:gd name="connsiteY3" fmla="*/ 1546860 h 1592580"/>
                <a:gd name="connsiteX4" fmla="*/ 0 w 96202"/>
                <a:gd name="connsiteY4" fmla="*/ 0 h 1592580"/>
                <a:gd name="connsiteX0" fmla="*/ 0 w 101334"/>
                <a:gd name="connsiteY0" fmla="*/ 0 h 1546860"/>
                <a:gd name="connsiteX1" fmla="*/ 96202 w 101334"/>
                <a:gd name="connsiteY1" fmla="*/ 19526 h 1546860"/>
                <a:gd name="connsiteX2" fmla="*/ 100489 w 101334"/>
                <a:gd name="connsiteY2" fmla="*/ 582930 h 1546860"/>
                <a:gd name="connsiteX3" fmla="*/ 0 w 101334"/>
                <a:gd name="connsiteY3" fmla="*/ 1546860 h 1546860"/>
                <a:gd name="connsiteX4" fmla="*/ 0 w 101334"/>
                <a:gd name="connsiteY4" fmla="*/ 0 h 1546860"/>
                <a:gd name="connsiteX0" fmla="*/ 0 w 101334"/>
                <a:gd name="connsiteY0" fmla="*/ 0 h 582930"/>
                <a:gd name="connsiteX1" fmla="*/ 96202 w 101334"/>
                <a:gd name="connsiteY1" fmla="*/ 19526 h 582930"/>
                <a:gd name="connsiteX2" fmla="*/ 100489 w 101334"/>
                <a:gd name="connsiteY2" fmla="*/ 582930 h 582930"/>
                <a:gd name="connsiteX3" fmla="*/ 14288 w 101334"/>
                <a:gd name="connsiteY3" fmla="*/ 537210 h 582930"/>
                <a:gd name="connsiteX4" fmla="*/ 0 w 101334"/>
                <a:gd name="connsiteY4" fmla="*/ 0 h 582930"/>
                <a:gd name="connsiteX0" fmla="*/ 0 w 101334"/>
                <a:gd name="connsiteY0" fmla="*/ 0 h 582930"/>
                <a:gd name="connsiteX1" fmla="*/ 96202 w 101334"/>
                <a:gd name="connsiteY1" fmla="*/ 19526 h 582930"/>
                <a:gd name="connsiteX2" fmla="*/ 100489 w 101334"/>
                <a:gd name="connsiteY2" fmla="*/ 582930 h 582930"/>
                <a:gd name="connsiteX3" fmla="*/ 7144 w 101334"/>
                <a:gd name="connsiteY3" fmla="*/ 222885 h 582930"/>
                <a:gd name="connsiteX4" fmla="*/ 0 w 101334"/>
                <a:gd name="connsiteY4" fmla="*/ 0 h 582930"/>
                <a:gd name="connsiteX0" fmla="*/ 0 w 101334"/>
                <a:gd name="connsiteY0" fmla="*/ 0 h 270986"/>
                <a:gd name="connsiteX1" fmla="*/ 96202 w 101334"/>
                <a:gd name="connsiteY1" fmla="*/ 19526 h 270986"/>
                <a:gd name="connsiteX2" fmla="*/ 100489 w 101334"/>
                <a:gd name="connsiteY2" fmla="*/ 270986 h 270986"/>
                <a:gd name="connsiteX3" fmla="*/ 7144 w 101334"/>
                <a:gd name="connsiteY3" fmla="*/ 222885 h 270986"/>
                <a:gd name="connsiteX4" fmla="*/ 0 w 101334"/>
                <a:gd name="connsiteY4" fmla="*/ 0 h 270986"/>
                <a:gd name="connsiteX0" fmla="*/ 0 w 100489"/>
                <a:gd name="connsiteY0" fmla="*/ 0 h 287159"/>
                <a:gd name="connsiteX1" fmla="*/ 96202 w 100489"/>
                <a:gd name="connsiteY1" fmla="*/ 19526 h 287159"/>
                <a:gd name="connsiteX2" fmla="*/ 100489 w 100489"/>
                <a:gd name="connsiteY2" fmla="*/ 270986 h 287159"/>
                <a:gd name="connsiteX3" fmla="*/ 7144 w 100489"/>
                <a:gd name="connsiteY3" fmla="*/ 222885 h 287159"/>
                <a:gd name="connsiteX4" fmla="*/ 0 w 100489"/>
                <a:gd name="connsiteY4" fmla="*/ 0 h 287159"/>
                <a:gd name="connsiteX0" fmla="*/ 0 w 100489"/>
                <a:gd name="connsiteY0" fmla="*/ 0 h 247194"/>
                <a:gd name="connsiteX1" fmla="*/ 96202 w 100489"/>
                <a:gd name="connsiteY1" fmla="*/ 19526 h 247194"/>
                <a:gd name="connsiteX2" fmla="*/ 100489 w 100489"/>
                <a:gd name="connsiteY2" fmla="*/ 140017 h 247194"/>
                <a:gd name="connsiteX3" fmla="*/ 7144 w 100489"/>
                <a:gd name="connsiteY3" fmla="*/ 222885 h 247194"/>
                <a:gd name="connsiteX4" fmla="*/ 0 w 100489"/>
                <a:gd name="connsiteY4" fmla="*/ 0 h 247194"/>
                <a:gd name="connsiteX0" fmla="*/ 0 w 96202"/>
                <a:gd name="connsiteY0" fmla="*/ 0 h 279618"/>
                <a:gd name="connsiteX1" fmla="*/ 96202 w 96202"/>
                <a:gd name="connsiteY1" fmla="*/ 19526 h 279618"/>
                <a:gd name="connsiteX2" fmla="*/ 95727 w 96202"/>
                <a:gd name="connsiteY2" fmla="*/ 249555 h 279618"/>
                <a:gd name="connsiteX3" fmla="*/ 7144 w 96202"/>
                <a:gd name="connsiteY3" fmla="*/ 222885 h 279618"/>
                <a:gd name="connsiteX4" fmla="*/ 0 w 96202"/>
                <a:gd name="connsiteY4" fmla="*/ 0 h 279618"/>
                <a:gd name="connsiteX0" fmla="*/ 0 w 96202"/>
                <a:gd name="connsiteY0" fmla="*/ 0 h 279618"/>
                <a:gd name="connsiteX1" fmla="*/ 96202 w 96202"/>
                <a:gd name="connsiteY1" fmla="*/ 19526 h 279618"/>
                <a:gd name="connsiteX2" fmla="*/ 95727 w 96202"/>
                <a:gd name="connsiteY2" fmla="*/ 249555 h 279618"/>
                <a:gd name="connsiteX3" fmla="*/ 2381 w 96202"/>
                <a:gd name="connsiteY3" fmla="*/ 218123 h 279618"/>
                <a:gd name="connsiteX4" fmla="*/ 0 w 96202"/>
                <a:gd name="connsiteY4" fmla="*/ 0 h 27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02" h="279618">
                  <a:moveTo>
                    <a:pt x="0" y="0"/>
                  </a:moveTo>
                  <a:lnTo>
                    <a:pt x="96202" y="19526"/>
                  </a:lnTo>
                  <a:cubicBezTo>
                    <a:pt x="92075" y="543877"/>
                    <a:pt x="90329" y="84773"/>
                    <a:pt x="95727" y="249555"/>
                  </a:cubicBezTo>
                  <a:lnTo>
                    <a:pt x="2381" y="218123"/>
                  </a:lnTo>
                  <a:cubicBezTo>
                    <a:pt x="1587" y="145415"/>
                    <a:pt x="794" y="7270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40" name="图片 339"/>
            <p:cNvPicPr>
              <a:picLocks noChangeAspect="1"/>
            </p:cNvPicPr>
            <p:nvPr/>
          </p:nvPicPr>
          <p:blipFill rotWithShape="1"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70" t="15791" r="16782" b="30348"/>
            <a:stretch/>
          </p:blipFill>
          <p:spPr>
            <a:xfrm rot="5400000">
              <a:off x="5981699" y="8877302"/>
              <a:ext cx="228601" cy="152400"/>
            </a:xfrm>
            <a:prstGeom prst="rect">
              <a:avLst/>
            </a:prstGeom>
          </p:spPr>
        </p:pic>
      </p:grpSp>
      <p:grpSp>
        <p:nvGrpSpPr>
          <p:cNvPr id="295" name="组合 294"/>
          <p:cNvGrpSpPr/>
          <p:nvPr/>
        </p:nvGrpSpPr>
        <p:grpSpPr>
          <a:xfrm>
            <a:off x="6004572" y="8839201"/>
            <a:ext cx="167628" cy="2036063"/>
            <a:chOff x="6004572" y="8839201"/>
            <a:chExt cx="167628" cy="2036063"/>
          </a:xfrm>
        </p:grpSpPr>
        <p:grpSp>
          <p:nvGrpSpPr>
            <p:cNvPr id="294" name="组合 293"/>
            <p:cNvGrpSpPr/>
            <p:nvPr/>
          </p:nvGrpSpPr>
          <p:grpSpPr>
            <a:xfrm>
              <a:off x="6038673" y="9060180"/>
              <a:ext cx="95427" cy="1592580"/>
              <a:chOff x="6038673" y="9060180"/>
              <a:chExt cx="95427" cy="1592580"/>
            </a:xfrm>
          </p:grpSpPr>
          <p:sp>
            <p:nvSpPr>
              <p:cNvPr id="291" name="任意多边形 290"/>
              <p:cNvSpPr/>
              <p:nvPr/>
            </p:nvSpPr>
            <p:spPr>
              <a:xfrm>
                <a:off x="6042660" y="9060180"/>
                <a:ext cx="91440" cy="1592580"/>
              </a:xfrm>
              <a:custGeom>
                <a:avLst/>
                <a:gdLst>
                  <a:gd name="connsiteX0" fmla="*/ 0 w 91440"/>
                  <a:gd name="connsiteY0" fmla="*/ 0 h 1592580"/>
                  <a:gd name="connsiteX1" fmla="*/ 91440 w 91440"/>
                  <a:gd name="connsiteY1" fmla="*/ 45720 h 1592580"/>
                  <a:gd name="connsiteX2" fmla="*/ 83820 w 91440"/>
                  <a:gd name="connsiteY2" fmla="*/ 1592580 h 1592580"/>
                  <a:gd name="connsiteX3" fmla="*/ 0 w 91440"/>
                  <a:gd name="connsiteY3" fmla="*/ 1546860 h 1592580"/>
                  <a:gd name="connsiteX4" fmla="*/ 0 w 91440"/>
                  <a:gd name="connsiteY4" fmla="*/ 0 h 159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" h="1592580">
                    <a:moveTo>
                      <a:pt x="0" y="0"/>
                    </a:moveTo>
                    <a:lnTo>
                      <a:pt x="91440" y="45720"/>
                    </a:lnTo>
                    <a:lnTo>
                      <a:pt x="83820" y="1592580"/>
                    </a:lnTo>
                    <a:lnTo>
                      <a:pt x="0" y="15468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4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2" name="任意多边形 291"/>
              <p:cNvSpPr/>
              <p:nvPr/>
            </p:nvSpPr>
            <p:spPr>
              <a:xfrm>
                <a:off x="6038673" y="9211726"/>
                <a:ext cx="45719" cy="282647"/>
              </a:xfrm>
              <a:custGeom>
                <a:avLst/>
                <a:gdLst>
                  <a:gd name="connsiteX0" fmla="*/ 45720 w 99060"/>
                  <a:gd name="connsiteY0" fmla="*/ 0 h 342900"/>
                  <a:gd name="connsiteX1" fmla="*/ 99060 w 99060"/>
                  <a:gd name="connsiteY1" fmla="*/ 342900 h 342900"/>
                  <a:gd name="connsiteX2" fmla="*/ 0 w 99060"/>
                  <a:gd name="connsiteY2" fmla="*/ 312420 h 342900"/>
                  <a:gd name="connsiteX3" fmla="*/ 45720 w 99060"/>
                  <a:gd name="connsiteY3" fmla="*/ 0 h 342900"/>
                  <a:gd name="connsiteX0" fmla="*/ 45720 w 99060"/>
                  <a:gd name="connsiteY0" fmla="*/ 0 h 342900"/>
                  <a:gd name="connsiteX1" fmla="*/ 53340 w 99060"/>
                  <a:gd name="connsiteY1" fmla="*/ 7620 h 342900"/>
                  <a:gd name="connsiteX2" fmla="*/ 99060 w 99060"/>
                  <a:gd name="connsiteY2" fmla="*/ 342900 h 342900"/>
                  <a:gd name="connsiteX3" fmla="*/ 0 w 99060"/>
                  <a:gd name="connsiteY3" fmla="*/ 312420 h 342900"/>
                  <a:gd name="connsiteX4" fmla="*/ 45720 w 99060"/>
                  <a:gd name="connsiteY4" fmla="*/ 0 h 342900"/>
                  <a:gd name="connsiteX0" fmla="*/ 0 w 175260"/>
                  <a:gd name="connsiteY0" fmla="*/ 0 h 419100"/>
                  <a:gd name="connsiteX1" fmla="*/ 129540 w 175260"/>
                  <a:gd name="connsiteY1" fmla="*/ 83820 h 419100"/>
                  <a:gd name="connsiteX2" fmla="*/ 175260 w 175260"/>
                  <a:gd name="connsiteY2" fmla="*/ 419100 h 419100"/>
                  <a:gd name="connsiteX3" fmla="*/ 76200 w 175260"/>
                  <a:gd name="connsiteY3" fmla="*/ 388620 h 419100"/>
                  <a:gd name="connsiteX4" fmla="*/ 0 w 175260"/>
                  <a:gd name="connsiteY4" fmla="*/ 0 h 419100"/>
                  <a:gd name="connsiteX0" fmla="*/ 0 w 182880"/>
                  <a:gd name="connsiteY0" fmla="*/ 0 h 419100"/>
                  <a:gd name="connsiteX1" fmla="*/ 182880 w 182880"/>
                  <a:gd name="connsiteY1" fmla="*/ 45720 h 419100"/>
                  <a:gd name="connsiteX2" fmla="*/ 175260 w 182880"/>
                  <a:gd name="connsiteY2" fmla="*/ 419100 h 419100"/>
                  <a:gd name="connsiteX3" fmla="*/ 76200 w 182880"/>
                  <a:gd name="connsiteY3" fmla="*/ 388620 h 419100"/>
                  <a:gd name="connsiteX4" fmla="*/ 0 w 182880"/>
                  <a:gd name="connsiteY4" fmla="*/ 0 h 419100"/>
                  <a:gd name="connsiteX0" fmla="*/ 15240 w 106680"/>
                  <a:gd name="connsiteY0" fmla="*/ 0 h 381000"/>
                  <a:gd name="connsiteX1" fmla="*/ 106680 w 106680"/>
                  <a:gd name="connsiteY1" fmla="*/ 7620 h 381000"/>
                  <a:gd name="connsiteX2" fmla="*/ 99060 w 106680"/>
                  <a:gd name="connsiteY2" fmla="*/ 381000 h 381000"/>
                  <a:gd name="connsiteX3" fmla="*/ 0 w 106680"/>
                  <a:gd name="connsiteY3" fmla="*/ 350520 h 381000"/>
                  <a:gd name="connsiteX4" fmla="*/ 15240 w 106680"/>
                  <a:gd name="connsiteY4" fmla="*/ 0 h 381000"/>
                  <a:gd name="connsiteX0" fmla="*/ 39331 w 106680"/>
                  <a:gd name="connsiteY0" fmla="*/ 0 h 784889"/>
                  <a:gd name="connsiteX1" fmla="*/ 106680 w 106680"/>
                  <a:gd name="connsiteY1" fmla="*/ 411509 h 784889"/>
                  <a:gd name="connsiteX2" fmla="*/ 99060 w 106680"/>
                  <a:gd name="connsiteY2" fmla="*/ 784889 h 784889"/>
                  <a:gd name="connsiteX3" fmla="*/ 0 w 106680"/>
                  <a:gd name="connsiteY3" fmla="*/ 754409 h 784889"/>
                  <a:gd name="connsiteX4" fmla="*/ 39331 w 106680"/>
                  <a:gd name="connsiteY4" fmla="*/ 0 h 784889"/>
                  <a:gd name="connsiteX0" fmla="*/ 39331 w 118725"/>
                  <a:gd name="connsiteY0" fmla="*/ 0 h 784889"/>
                  <a:gd name="connsiteX1" fmla="*/ 118725 w 118725"/>
                  <a:gd name="connsiteY1" fmla="*/ 68480 h 784889"/>
                  <a:gd name="connsiteX2" fmla="*/ 99060 w 118725"/>
                  <a:gd name="connsiteY2" fmla="*/ 784889 h 784889"/>
                  <a:gd name="connsiteX3" fmla="*/ 0 w 118725"/>
                  <a:gd name="connsiteY3" fmla="*/ 754409 h 784889"/>
                  <a:gd name="connsiteX4" fmla="*/ 39331 w 118725"/>
                  <a:gd name="connsiteY4" fmla="*/ 0 h 784889"/>
                  <a:gd name="connsiteX0" fmla="*/ 7211 w 86605"/>
                  <a:gd name="connsiteY0" fmla="*/ 0 h 784889"/>
                  <a:gd name="connsiteX1" fmla="*/ 86605 w 86605"/>
                  <a:gd name="connsiteY1" fmla="*/ 68480 h 784889"/>
                  <a:gd name="connsiteX2" fmla="*/ 66940 w 86605"/>
                  <a:gd name="connsiteY2" fmla="*/ 784889 h 784889"/>
                  <a:gd name="connsiteX3" fmla="*/ 0 w 86605"/>
                  <a:gd name="connsiteY3" fmla="*/ 748877 h 784889"/>
                  <a:gd name="connsiteX4" fmla="*/ 7211 w 86605"/>
                  <a:gd name="connsiteY4" fmla="*/ 0 h 784889"/>
                  <a:gd name="connsiteX0" fmla="*/ 7211 w 91030"/>
                  <a:gd name="connsiteY0" fmla="*/ 0 h 748877"/>
                  <a:gd name="connsiteX1" fmla="*/ 86605 w 91030"/>
                  <a:gd name="connsiteY1" fmla="*/ 68480 h 748877"/>
                  <a:gd name="connsiteX2" fmla="*/ 91030 w 91030"/>
                  <a:gd name="connsiteY2" fmla="*/ 740627 h 748877"/>
                  <a:gd name="connsiteX3" fmla="*/ 0 w 91030"/>
                  <a:gd name="connsiteY3" fmla="*/ 748877 h 748877"/>
                  <a:gd name="connsiteX4" fmla="*/ 7211 w 91030"/>
                  <a:gd name="connsiteY4" fmla="*/ 0 h 748877"/>
                  <a:gd name="connsiteX0" fmla="*/ 11226 w 91030"/>
                  <a:gd name="connsiteY0" fmla="*/ 0 h 737812"/>
                  <a:gd name="connsiteX1" fmla="*/ 86605 w 91030"/>
                  <a:gd name="connsiteY1" fmla="*/ 57415 h 737812"/>
                  <a:gd name="connsiteX2" fmla="*/ 91030 w 91030"/>
                  <a:gd name="connsiteY2" fmla="*/ 729562 h 737812"/>
                  <a:gd name="connsiteX3" fmla="*/ 0 w 91030"/>
                  <a:gd name="connsiteY3" fmla="*/ 737812 h 737812"/>
                  <a:gd name="connsiteX4" fmla="*/ 11226 w 91030"/>
                  <a:gd name="connsiteY4" fmla="*/ 0 h 737812"/>
                  <a:gd name="connsiteX0" fmla="*/ 11226 w 86605"/>
                  <a:gd name="connsiteY0" fmla="*/ 0 h 737812"/>
                  <a:gd name="connsiteX1" fmla="*/ 86605 w 86605"/>
                  <a:gd name="connsiteY1" fmla="*/ 57415 h 737812"/>
                  <a:gd name="connsiteX2" fmla="*/ 78985 w 86605"/>
                  <a:gd name="connsiteY2" fmla="*/ 729563 h 737812"/>
                  <a:gd name="connsiteX3" fmla="*/ 0 w 86605"/>
                  <a:gd name="connsiteY3" fmla="*/ 737812 h 737812"/>
                  <a:gd name="connsiteX4" fmla="*/ 11226 w 86605"/>
                  <a:gd name="connsiteY4" fmla="*/ 0 h 73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05" h="737812">
                    <a:moveTo>
                      <a:pt x="11226" y="0"/>
                    </a:moveTo>
                    <a:lnTo>
                      <a:pt x="86605" y="57415"/>
                    </a:lnTo>
                    <a:lnTo>
                      <a:pt x="78985" y="729563"/>
                    </a:lnTo>
                    <a:lnTo>
                      <a:pt x="0" y="737812"/>
                    </a:lnTo>
                    <a:cubicBezTo>
                      <a:pt x="2404" y="488186"/>
                      <a:pt x="8822" y="249626"/>
                      <a:pt x="11226" y="0"/>
                    </a:cubicBezTo>
                    <a:close/>
                  </a:path>
                </a:pathLst>
              </a:custGeom>
              <a:solidFill>
                <a:srgbClr val="19B0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0" name="任意多边形 329"/>
              <p:cNvSpPr/>
              <p:nvPr/>
            </p:nvSpPr>
            <p:spPr>
              <a:xfrm>
                <a:off x="6072862" y="10336713"/>
                <a:ext cx="45719" cy="282647"/>
              </a:xfrm>
              <a:custGeom>
                <a:avLst/>
                <a:gdLst>
                  <a:gd name="connsiteX0" fmla="*/ 45720 w 99060"/>
                  <a:gd name="connsiteY0" fmla="*/ 0 h 342900"/>
                  <a:gd name="connsiteX1" fmla="*/ 99060 w 99060"/>
                  <a:gd name="connsiteY1" fmla="*/ 342900 h 342900"/>
                  <a:gd name="connsiteX2" fmla="*/ 0 w 99060"/>
                  <a:gd name="connsiteY2" fmla="*/ 312420 h 342900"/>
                  <a:gd name="connsiteX3" fmla="*/ 45720 w 99060"/>
                  <a:gd name="connsiteY3" fmla="*/ 0 h 342900"/>
                  <a:gd name="connsiteX0" fmla="*/ 45720 w 99060"/>
                  <a:gd name="connsiteY0" fmla="*/ 0 h 342900"/>
                  <a:gd name="connsiteX1" fmla="*/ 53340 w 99060"/>
                  <a:gd name="connsiteY1" fmla="*/ 7620 h 342900"/>
                  <a:gd name="connsiteX2" fmla="*/ 99060 w 99060"/>
                  <a:gd name="connsiteY2" fmla="*/ 342900 h 342900"/>
                  <a:gd name="connsiteX3" fmla="*/ 0 w 99060"/>
                  <a:gd name="connsiteY3" fmla="*/ 312420 h 342900"/>
                  <a:gd name="connsiteX4" fmla="*/ 45720 w 99060"/>
                  <a:gd name="connsiteY4" fmla="*/ 0 h 342900"/>
                  <a:gd name="connsiteX0" fmla="*/ 0 w 175260"/>
                  <a:gd name="connsiteY0" fmla="*/ 0 h 419100"/>
                  <a:gd name="connsiteX1" fmla="*/ 129540 w 175260"/>
                  <a:gd name="connsiteY1" fmla="*/ 83820 h 419100"/>
                  <a:gd name="connsiteX2" fmla="*/ 175260 w 175260"/>
                  <a:gd name="connsiteY2" fmla="*/ 419100 h 419100"/>
                  <a:gd name="connsiteX3" fmla="*/ 76200 w 175260"/>
                  <a:gd name="connsiteY3" fmla="*/ 388620 h 419100"/>
                  <a:gd name="connsiteX4" fmla="*/ 0 w 175260"/>
                  <a:gd name="connsiteY4" fmla="*/ 0 h 419100"/>
                  <a:gd name="connsiteX0" fmla="*/ 0 w 182880"/>
                  <a:gd name="connsiteY0" fmla="*/ 0 h 419100"/>
                  <a:gd name="connsiteX1" fmla="*/ 182880 w 182880"/>
                  <a:gd name="connsiteY1" fmla="*/ 45720 h 419100"/>
                  <a:gd name="connsiteX2" fmla="*/ 175260 w 182880"/>
                  <a:gd name="connsiteY2" fmla="*/ 419100 h 419100"/>
                  <a:gd name="connsiteX3" fmla="*/ 76200 w 182880"/>
                  <a:gd name="connsiteY3" fmla="*/ 388620 h 419100"/>
                  <a:gd name="connsiteX4" fmla="*/ 0 w 182880"/>
                  <a:gd name="connsiteY4" fmla="*/ 0 h 419100"/>
                  <a:gd name="connsiteX0" fmla="*/ 15240 w 106680"/>
                  <a:gd name="connsiteY0" fmla="*/ 0 h 381000"/>
                  <a:gd name="connsiteX1" fmla="*/ 106680 w 106680"/>
                  <a:gd name="connsiteY1" fmla="*/ 7620 h 381000"/>
                  <a:gd name="connsiteX2" fmla="*/ 99060 w 106680"/>
                  <a:gd name="connsiteY2" fmla="*/ 381000 h 381000"/>
                  <a:gd name="connsiteX3" fmla="*/ 0 w 106680"/>
                  <a:gd name="connsiteY3" fmla="*/ 350520 h 381000"/>
                  <a:gd name="connsiteX4" fmla="*/ 15240 w 106680"/>
                  <a:gd name="connsiteY4" fmla="*/ 0 h 381000"/>
                  <a:gd name="connsiteX0" fmla="*/ 39331 w 106680"/>
                  <a:gd name="connsiteY0" fmla="*/ 0 h 784889"/>
                  <a:gd name="connsiteX1" fmla="*/ 106680 w 106680"/>
                  <a:gd name="connsiteY1" fmla="*/ 411509 h 784889"/>
                  <a:gd name="connsiteX2" fmla="*/ 99060 w 106680"/>
                  <a:gd name="connsiteY2" fmla="*/ 784889 h 784889"/>
                  <a:gd name="connsiteX3" fmla="*/ 0 w 106680"/>
                  <a:gd name="connsiteY3" fmla="*/ 754409 h 784889"/>
                  <a:gd name="connsiteX4" fmla="*/ 39331 w 106680"/>
                  <a:gd name="connsiteY4" fmla="*/ 0 h 784889"/>
                  <a:gd name="connsiteX0" fmla="*/ 39331 w 118725"/>
                  <a:gd name="connsiteY0" fmla="*/ 0 h 784889"/>
                  <a:gd name="connsiteX1" fmla="*/ 118725 w 118725"/>
                  <a:gd name="connsiteY1" fmla="*/ 68480 h 784889"/>
                  <a:gd name="connsiteX2" fmla="*/ 99060 w 118725"/>
                  <a:gd name="connsiteY2" fmla="*/ 784889 h 784889"/>
                  <a:gd name="connsiteX3" fmla="*/ 0 w 118725"/>
                  <a:gd name="connsiteY3" fmla="*/ 754409 h 784889"/>
                  <a:gd name="connsiteX4" fmla="*/ 39331 w 118725"/>
                  <a:gd name="connsiteY4" fmla="*/ 0 h 784889"/>
                  <a:gd name="connsiteX0" fmla="*/ 7211 w 86605"/>
                  <a:gd name="connsiteY0" fmla="*/ 0 h 784889"/>
                  <a:gd name="connsiteX1" fmla="*/ 86605 w 86605"/>
                  <a:gd name="connsiteY1" fmla="*/ 68480 h 784889"/>
                  <a:gd name="connsiteX2" fmla="*/ 66940 w 86605"/>
                  <a:gd name="connsiteY2" fmla="*/ 784889 h 784889"/>
                  <a:gd name="connsiteX3" fmla="*/ 0 w 86605"/>
                  <a:gd name="connsiteY3" fmla="*/ 748877 h 784889"/>
                  <a:gd name="connsiteX4" fmla="*/ 7211 w 86605"/>
                  <a:gd name="connsiteY4" fmla="*/ 0 h 784889"/>
                  <a:gd name="connsiteX0" fmla="*/ 7211 w 91030"/>
                  <a:gd name="connsiteY0" fmla="*/ 0 h 748877"/>
                  <a:gd name="connsiteX1" fmla="*/ 86605 w 91030"/>
                  <a:gd name="connsiteY1" fmla="*/ 68480 h 748877"/>
                  <a:gd name="connsiteX2" fmla="*/ 91030 w 91030"/>
                  <a:gd name="connsiteY2" fmla="*/ 740627 h 748877"/>
                  <a:gd name="connsiteX3" fmla="*/ 0 w 91030"/>
                  <a:gd name="connsiteY3" fmla="*/ 748877 h 748877"/>
                  <a:gd name="connsiteX4" fmla="*/ 7211 w 91030"/>
                  <a:gd name="connsiteY4" fmla="*/ 0 h 748877"/>
                  <a:gd name="connsiteX0" fmla="*/ 11226 w 91030"/>
                  <a:gd name="connsiteY0" fmla="*/ 0 h 737812"/>
                  <a:gd name="connsiteX1" fmla="*/ 86605 w 91030"/>
                  <a:gd name="connsiteY1" fmla="*/ 57415 h 737812"/>
                  <a:gd name="connsiteX2" fmla="*/ 91030 w 91030"/>
                  <a:gd name="connsiteY2" fmla="*/ 729562 h 737812"/>
                  <a:gd name="connsiteX3" fmla="*/ 0 w 91030"/>
                  <a:gd name="connsiteY3" fmla="*/ 737812 h 737812"/>
                  <a:gd name="connsiteX4" fmla="*/ 11226 w 91030"/>
                  <a:gd name="connsiteY4" fmla="*/ 0 h 737812"/>
                  <a:gd name="connsiteX0" fmla="*/ 11226 w 86605"/>
                  <a:gd name="connsiteY0" fmla="*/ 0 h 737812"/>
                  <a:gd name="connsiteX1" fmla="*/ 86605 w 86605"/>
                  <a:gd name="connsiteY1" fmla="*/ 57415 h 737812"/>
                  <a:gd name="connsiteX2" fmla="*/ 78985 w 86605"/>
                  <a:gd name="connsiteY2" fmla="*/ 729563 h 737812"/>
                  <a:gd name="connsiteX3" fmla="*/ 0 w 86605"/>
                  <a:gd name="connsiteY3" fmla="*/ 737812 h 737812"/>
                  <a:gd name="connsiteX4" fmla="*/ 11226 w 86605"/>
                  <a:gd name="connsiteY4" fmla="*/ 0 h 73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05" h="737812">
                    <a:moveTo>
                      <a:pt x="11226" y="0"/>
                    </a:moveTo>
                    <a:lnTo>
                      <a:pt x="86605" y="57415"/>
                    </a:lnTo>
                    <a:lnTo>
                      <a:pt x="78985" y="729563"/>
                    </a:lnTo>
                    <a:lnTo>
                      <a:pt x="0" y="737812"/>
                    </a:lnTo>
                    <a:cubicBezTo>
                      <a:pt x="2404" y="488186"/>
                      <a:pt x="8822" y="249626"/>
                      <a:pt x="11226" y="0"/>
                    </a:cubicBezTo>
                    <a:close/>
                  </a:path>
                </a:pathLst>
              </a:custGeom>
              <a:solidFill>
                <a:srgbClr val="19B0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3" name="组合 292"/>
            <p:cNvGrpSpPr/>
            <p:nvPr/>
          </p:nvGrpSpPr>
          <p:grpSpPr>
            <a:xfrm>
              <a:off x="6019800" y="8839201"/>
              <a:ext cx="152400" cy="294189"/>
              <a:chOff x="6019800" y="8839201"/>
              <a:chExt cx="152400" cy="294189"/>
            </a:xfrm>
          </p:grpSpPr>
          <p:sp>
            <p:nvSpPr>
              <p:cNvPr id="334" name="任意多边形 333"/>
              <p:cNvSpPr/>
              <p:nvPr/>
            </p:nvSpPr>
            <p:spPr>
              <a:xfrm>
                <a:off x="6047620" y="8853772"/>
                <a:ext cx="96202" cy="279618"/>
              </a:xfrm>
              <a:custGeom>
                <a:avLst/>
                <a:gdLst>
                  <a:gd name="connsiteX0" fmla="*/ 0 w 91440"/>
                  <a:gd name="connsiteY0" fmla="*/ 0 h 1592580"/>
                  <a:gd name="connsiteX1" fmla="*/ 91440 w 91440"/>
                  <a:gd name="connsiteY1" fmla="*/ 45720 h 1592580"/>
                  <a:gd name="connsiteX2" fmla="*/ 83820 w 91440"/>
                  <a:gd name="connsiteY2" fmla="*/ 1592580 h 1592580"/>
                  <a:gd name="connsiteX3" fmla="*/ 0 w 91440"/>
                  <a:gd name="connsiteY3" fmla="*/ 1546860 h 1592580"/>
                  <a:gd name="connsiteX4" fmla="*/ 0 w 91440"/>
                  <a:gd name="connsiteY4" fmla="*/ 0 h 1592580"/>
                  <a:gd name="connsiteX0" fmla="*/ 0 w 96202"/>
                  <a:gd name="connsiteY0" fmla="*/ 0 h 1592580"/>
                  <a:gd name="connsiteX1" fmla="*/ 96202 w 96202"/>
                  <a:gd name="connsiteY1" fmla="*/ 19526 h 1592580"/>
                  <a:gd name="connsiteX2" fmla="*/ 83820 w 96202"/>
                  <a:gd name="connsiteY2" fmla="*/ 1592580 h 1592580"/>
                  <a:gd name="connsiteX3" fmla="*/ 0 w 96202"/>
                  <a:gd name="connsiteY3" fmla="*/ 1546860 h 1592580"/>
                  <a:gd name="connsiteX4" fmla="*/ 0 w 96202"/>
                  <a:gd name="connsiteY4" fmla="*/ 0 h 1592580"/>
                  <a:gd name="connsiteX0" fmla="*/ 0 w 101334"/>
                  <a:gd name="connsiteY0" fmla="*/ 0 h 1546860"/>
                  <a:gd name="connsiteX1" fmla="*/ 96202 w 101334"/>
                  <a:gd name="connsiteY1" fmla="*/ 19526 h 1546860"/>
                  <a:gd name="connsiteX2" fmla="*/ 100489 w 101334"/>
                  <a:gd name="connsiteY2" fmla="*/ 582930 h 1546860"/>
                  <a:gd name="connsiteX3" fmla="*/ 0 w 101334"/>
                  <a:gd name="connsiteY3" fmla="*/ 1546860 h 1546860"/>
                  <a:gd name="connsiteX4" fmla="*/ 0 w 101334"/>
                  <a:gd name="connsiteY4" fmla="*/ 0 h 1546860"/>
                  <a:gd name="connsiteX0" fmla="*/ 0 w 101334"/>
                  <a:gd name="connsiteY0" fmla="*/ 0 h 582930"/>
                  <a:gd name="connsiteX1" fmla="*/ 96202 w 101334"/>
                  <a:gd name="connsiteY1" fmla="*/ 19526 h 582930"/>
                  <a:gd name="connsiteX2" fmla="*/ 100489 w 101334"/>
                  <a:gd name="connsiteY2" fmla="*/ 582930 h 582930"/>
                  <a:gd name="connsiteX3" fmla="*/ 14288 w 101334"/>
                  <a:gd name="connsiteY3" fmla="*/ 537210 h 582930"/>
                  <a:gd name="connsiteX4" fmla="*/ 0 w 101334"/>
                  <a:gd name="connsiteY4" fmla="*/ 0 h 582930"/>
                  <a:gd name="connsiteX0" fmla="*/ 0 w 101334"/>
                  <a:gd name="connsiteY0" fmla="*/ 0 h 582930"/>
                  <a:gd name="connsiteX1" fmla="*/ 96202 w 101334"/>
                  <a:gd name="connsiteY1" fmla="*/ 19526 h 582930"/>
                  <a:gd name="connsiteX2" fmla="*/ 100489 w 101334"/>
                  <a:gd name="connsiteY2" fmla="*/ 582930 h 582930"/>
                  <a:gd name="connsiteX3" fmla="*/ 7144 w 101334"/>
                  <a:gd name="connsiteY3" fmla="*/ 222885 h 582930"/>
                  <a:gd name="connsiteX4" fmla="*/ 0 w 101334"/>
                  <a:gd name="connsiteY4" fmla="*/ 0 h 582930"/>
                  <a:gd name="connsiteX0" fmla="*/ 0 w 101334"/>
                  <a:gd name="connsiteY0" fmla="*/ 0 h 270986"/>
                  <a:gd name="connsiteX1" fmla="*/ 96202 w 101334"/>
                  <a:gd name="connsiteY1" fmla="*/ 19526 h 270986"/>
                  <a:gd name="connsiteX2" fmla="*/ 100489 w 101334"/>
                  <a:gd name="connsiteY2" fmla="*/ 270986 h 270986"/>
                  <a:gd name="connsiteX3" fmla="*/ 7144 w 101334"/>
                  <a:gd name="connsiteY3" fmla="*/ 222885 h 270986"/>
                  <a:gd name="connsiteX4" fmla="*/ 0 w 101334"/>
                  <a:gd name="connsiteY4" fmla="*/ 0 h 270986"/>
                  <a:gd name="connsiteX0" fmla="*/ 0 w 100489"/>
                  <a:gd name="connsiteY0" fmla="*/ 0 h 287159"/>
                  <a:gd name="connsiteX1" fmla="*/ 96202 w 100489"/>
                  <a:gd name="connsiteY1" fmla="*/ 19526 h 287159"/>
                  <a:gd name="connsiteX2" fmla="*/ 100489 w 100489"/>
                  <a:gd name="connsiteY2" fmla="*/ 270986 h 287159"/>
                  <a:gd name="connsiteX3" fmla="*/ 7144 w 100489"/>
                  <a:gd name="connsiteY3" fmla="*/ 222885 h 287159"/>
                  <a:gd name="connsiteX4" fmla="*/ 0 w 100489"/>
                  <a:gd name="connsiteY4" fmla="*/ 0 h 287159"/>
                  <a:gd name="connsiteX0" fmla="*/ 0 w 100489"/>
                  <a:gd name="connsiteY0" fmla="*/ 0 h 247194"/>
                  <a:gd name="connsiteX1" fmla="*/ 96202 w 100489"/>
                  <a:gd name="connsiteY1" fmla="*/ 19526 h 247194"/>
                  <a:gd name="connsiteX2" fmla="*/ 100489 w 100489"/>
                  <a:gd name="connsiteY2" fmla="*/ 140017 h 247194"/>
                  <a:gd name="connsiteX3" fmla="*/ 7144 w 100489"/>
                  <a:gd name="connsiteY3" fmla="*/ 222885 h 247194"/>
                  <a:gd name="connsiteX4" fmla="*/ 0 w 100489"/>
                  <a:gd name="connsiteY4" fmla="*/ 0 h 247194"/>
                  <a:gd name="connsiteX0" fmla="*/ 0 w 96202"/>
                  <a:gd name="connsiteY0" fmla="*/ 0 h 279618"/>
                  <a:gd name="connsiteX1" fmla="*/ 96202 w 96202"/>
                  <a:gd name="connsiteY1" fmla="*/ 19526 h 279618"/>
                  <a:gd name="connsiteX2" fmla="*/ 95727 w 96202"/>
                  <a:gd name="connsiteY2" fmla="*/ 249555 h 279618"/>
                  <a:gd name="connsiteX3" fmla="*/ 7144 w 96202"/>
                  <a:gd name="connsiteY3" fmla="*/ 222885 h 279618"/>
                  <a:gd name="connsiteX4" fmla="*/ 0 w 96202"/>
                  <a:gd name="connsiteY4" fmla="*/ 0 h 279618"/>
                  <a:gd name="connsiteX0" fmla="*/ 0 w 96202"/>
                  <a:gd name="connsiteY0" fmla="*/ 0 h 279618"/>
                  <a:gd name="connsiteX1" fmla="*/ 96202 w 96202"/>
                  <a:gd name="connsiteY1" fmla="*/ 19526 h 279618"/>
                  <a:gd name="connsiteX2" fmla="*/ 95727 w 96202"/>
                  <a:gd name="connsiteY2" fmla="*/ 249555 h 279618"/>
                  <a:gd name="connsiteX3" fmla="*/ 2381 w 96202"/>
                  <a:gd name="connsiteY3" fmla="*/ 218123 h 279618"/>
                  <a:gd name="connsiteX4" fmla="*/ 0 w 96202"/>
                  <a:gd name="connsiteY4" fmla="*/ 0 h 279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202" h="279618">
                    <a:moveTo>
                      <a:pt x="0" y="0"/>
                    </a:moveTo>
                    <a:lnTo>
                      <a:pt x="96202" y="19526"/>
                    </a:lnTo>
                    <a:cubicBezTo>
                      <a:pt x="92075" y="543877"/>
                      <a:pt x="90329" y="84773"/>
                      <a:pt x="95727" y="249555"/>
                    </a:cubicBezTo>
                    <a:lnTo>
                      <a:pt x="2381" y="218123"/>
                    </a:lnTo>
                    <a:cubicBezTo>
                      <a:pt x="1587" y="145415"/>
                      <a:pt x="794" y="72708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33" name="图片 332"/>
              <p:cNvPicPr>
                <a:picLocks noChangeAspect="1"/>
              </p:cNvPicPr>
              <p:nvPr/>
            </p:nvPicPr>
            <p:blipFill rotWithShape="1"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470" t="15791" r="16782" b="30348"/>
              <a:stretch/>
            </p:blipFill>
            <p:spPr>
              <a:xfrm rot="5400000">
                <a:off x="5981699" y="8877302"/>
                <a:ext cx="228601" cy="152400"/>
              </a:xfrm>
              <a:prstGeom prst="rect">
                <a:avLst/>
              </a:prstGeom>
            </p:spPr>
          </p:pic>
        </p:grpSp>
        <p:grpSp>
          <p:nvGrpSpPr>
            <p:cNvPr id="341" name="组合 340"/>
            <p:cNvGrpSpPr/>
            <p:nvPr/>
          </p:nvGrpSpPr>
          <p:grpSpPr>
            <a:xfrm>
              <a:off x="6004572" y="10581075"/>
              <a:ext cx="152400" cy="294189"/>
              <a:chOff x="6019800" y="8839201"/>
              <a:chExt cx="152400" cy="294189"/>
            </a:xfrm>
          </p:grpSpPr>
          <p:sp>
            <p:nvSpPr>
              <p:cNvPr id="342" name="任意多边形 341"/>
              <p:cNvSpPr/>
              <p:nvPr/>
            </p:nvSpPr>
            <p:spPr>
              <a:xfrm>
                <a:off x="6047620" y="8853772"/>
                <a:ext cx="96202" cy="279618"/>
              </a:xfrm>
              <a:custGeom>
                <a:avLst/>
                <a:gdLst>
                  <a:gd name="connsiteX0" fmla="*/ 0 w 91440"/>
                  <a:gd name="connsiteY0" fmla="*/ 0 h 1592580"/>
                  <a:gd name="connsiteX1" fmla="*/ 91440 w 91440"/>
                  <a:gd name="connsiteY1" fmla="*/ 45720 h 1592580"/>
                  <a:gd name="connsiteX2" fmla="*/ 83820 w 91440"/>
                  <a:gd name="connsiteY2" fmla="*/ 1592580 h 1592580"/>
                  <a:gd name="connsiteX3" fmla="*/ 0 w 91440"/>
                  <a:gd name="connsiteY3" fmla="*/ 1546860 h 1592580"/>
                  <a:gd name="connsiteX4" fmla="*/ 0 w 91440"/>
                  <a:gd name="connsiteY4" fmla="*/ 0 h 1592580"/>
                  <a:gd name="connsiteX0" fmla="*/ 0 w 96202"/>
                  <a:gd name="connsiteY0" fmla="*/ 0 h 1592580"/>
                  <a:gd name="connsiteX1" fmla="*/ 96202 w 96202"/>
                  <a:gd name="connsiteY1" fmla="*/ 19526 h 1592580"/>
                  <a:gd name="connsiteX2" fmla="*/ 83820 w 96202"/>
                  <a:gd name="connsiteY2" fmla="*/ 1592580 h 1592580"/>
                  <a:gd name="connsiteX3" fmla="*/ 0 w 96202"/>
                  <a:gd name="connsiteY3" fmla="*/ 1546860 h 1592580"/>
                  <a:gd name="connsiteX4" fmla="*/ 0 w 96202"/>
                  <a:gd name="connsiteY4" fmla="*/ 0 h 1592580"/>
                  <a:gd name="connsiteX0" fmla="*/ 0 w 101334"/>
                  <a:gd name="connsiteY0" fmla="*/ 0 h 1546860"/>
                  <a:gd name="connsiteX1" fmla="*/ 96202 w 101334"/>
                  <a:gd name="connsiteY1" fmla="*/ 19526 h 1546860"/>
                  <a:gd name="connsiteX2" fmla="*/ 100489 w 101334"/>
                  <a:gd name="connsiteY2" fmla="*/ 582930 h 1546860"/>
                  <a:gd name="connsiteX3" fmla="*/ 0 w 101334"/>
                  <a:gd name="connsiteY3" fmla="*/ 1546860 h 1546860"/>
                  <a:gd name="connsiteX4" fmla="*/ 0 w 101334"/>
                  <a:gd name="connsiteY4" fmla="*/ 0 h 1546860"/>
                  <a:gd name="connsiteX0" fmla="*/ 0 w 101334"/>
                  <a:gd name="connsiteY0" fmla="*/ 0 h 582930"/>
                  <a:gd name="connsiteX1" fmla="*/ 96202 w 101334"/>
                  <a:gd name="connsiteY1" fmla="*/ 19526 h 582930"/>
                  <a:gd name="connsiteX2" fmla="*/ 100489 w 101334"/>
                  <a:gd name="connsiteY2" fmla="*/ 582930 h 582930"/>
                  <a:gd name="connsiteX3" fmla="*/ 14288 w 101334"/>
                  <a:gd name="connsiteY3" fmla="*/ 537210 h 582930"/>
                  <a:gd name="connsiteX4" fmla="*/ 0 w 101334"/>
                  <a:gd name="connsiteY4" fmla="*/ 0 h 582930"/>
                  <a:gd name="connsiteX0" fmla="*/ 0 w 101334"/>
                  <a:gd name="connsiteY0" fmla="*/ 0 h 582930"/>
                  <a:gd name="connsiteX1" fmla="*/ 96202 w 101334"/>
                  <a:gd name="connsiteY1" fmla="*/ 19526 h 582930"/>
                  <a:gd name="connsiteX2" fmla="*/ 100489 w 101334"/>
                  <a:gd name="connsiteY2" fmla="*/ 582930 h 582930"/>
                  <a:gd name="connsiteX3" fmla="*/ 7144 w 101334"/>
                  <a:gd name="connsiteY3" fmla="*/ 222885 h 582930"/>
                  <a:gd name="connsiteX4" fmla="*/ 0 w 101334"/>
                  <a:gd name="connsiteY4" fmla="*/ 0 h 582930"/>
                  <a:gd name="connsiteX0" fmla="*/ 0 w 101334"/>
                  <a:gd name="connsiteY0" fmla="*/ 0 h 270986"/>
                  <a:gd name="connsiteX1" fmla="*/ 96202 w 101334"/>
                  <a:gd name="connsiteY1" fmla="*/ 19526 h 270986"/>
                  <a:gd name="connsiteX2" fmla="*/ 100489 w 101334"/>
                  <a:gd name="connsiteY2" fmla="*/ 270986 h 270986"/>
                  <a:gd name="connsiteX3" fmla="*/ 7144 w 101334"/>
                  <a:gd name="connsiteY3" fmla="*/ 222885 h 270986"/>
                  <a:gd name="connsiteX4" fmla="*/ 0 w 101334"/>
                  <a:gd name="connsiteY4" fmla="*/ 0 h 270986"/>
                  <a:gd name="connsiteX0" fmla="*/ 0 w 100489"/>
                  <a:gd name="connsiteY0" fmla="*/ 0 h 287159"/>
                  <a:gd name="connsiteX1" fmla="*/ 96202 w 100489"/>
                  <a:gd name="connsiteY1" fmla="*/ 19526 h 287159"/>
                  <a:gd name="connsiteX2" fmla="*/ 100489 w 100489"/>
                  <a:gd name="connsiteY2" fmla="*/ 270986 h 287159"/>
                  <a:gd name="connsiteX3" fmla="*/ 7144 w 100489"/>
                  <a:gd name="connsiteY3" fmla="*/ 222885 h 287159"/>
                  <a:gd name="connsiteX4" fmla="*/ 0 w 100489"/>
                  <a:gd name="connsiteY4" fmla="*/ 0 h 287159"/>
                  <a:gd name="connsiteX0" fmla="*/ 0 w 100489"/>
                  <a:gd name="connsiteY0" fmla="*/ 0 h 247194"/>
                  <a:gd name="connsiteX1" fmla="*/ 96202 w 100489"/>
                  <a:gd name="connsiteY1" fmla="*/ 19526 h 247194"/>
                  <a:gd name="connsiteX2" fmla="*/ 100489 w 100489"/>
                  <a:gd name="connsiteY2" fmla="*/ 140017 h 247194"/>
                  <a:gd name="connsiteX3" fmla="*/ 7144 w 100489"/>
                  <a:gd name="connsiteY3" fmla="*/ 222885 h 247194"/>
                  <a:gd name="connsiteX4" fmla="*/ 0 w 100489"/>
                  <a:gd name="connsiteY4" fmla="*/ 0 h 247194"/>
                  <a:gd name="connsiteX0" fmla="*/ 0 w 96202"/>
                  <a:gd name="connsiteY0" fmla="*/ 0 h 279618"/>
                  <a:gd name="connsiteX1" fmla="*/ 96202 w 96202"/>
                  <a:gd name="connsiteY1" fmla="*/ 19526 h 279618"/>
                  <a:gd name="connsiteX2" fmla="*/ 95727 w 96202"/>
                  <a:gd name="connsiteY2" fmla="*/ 249555 h 279618"/>
                  <a:gd name="connsiteX3" fmla="*/ 7144 w 96202"/>
                  <a:gd name="connsiteY3" fmla="*/ 222885 h 279618"/>
                  <a:gd name="connsiteX4" fmla="*/ 0 w 96202"/>
                  <a:gd name="connsiteY4" fmla="*/ 0 h 279618"/>
                  <a:gd name="connsiteX0" fmla="*/ 0 w 96202"/>
                  <a:gd name="connsiteY0" fmla="*/ 0 h 279618"/>
                  <a:gd name="connsiteX1" fmla="*/ 96202 w 96202"/>
                  <a:gd name="connsiteY1" fmla="*/ 19526 h 279618"/>
                  <a:gd name="connsiteX2" fmla="*/ 95727 w 96202"/>
                  <a:gd name="connsiteY2" fmla="*/ 249555 h 279618"/>
                  <a:gd name="connsiteX3" fmla="*/ 2381 w 96202"/>
                  <a:gd name="connsiteY3" fmla="*/ 218123 h 279618"/>
                  <a:gd name="connsiteX4" fmla="*/ 0 w 96202"/>
                  <a:gd name="connsiteY4" fmla="*/ 0 h 279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202" h="279618">
                    <a:moveTo>
                      <a:pt x="0" y="0"/>
                    </a:moveTo>
                    <a:lnTo>
                      <a:pt x="96202" y="19526"/>
                    </a:lnTo>
                    <a:cubicBezTo>
                      <a:pt x="92075" y="543877"/>
                      <a:pt x="90329" y="84773"/>
                      <a:pt x="95727" y="249555"/>
                    </a:cubicBezTo>
                    <a:lnTo>
                      <a:pt x="2381" y="218123"/>
                    </a:lnTo>
                    <a:cubicBezTo>
                      <a:pt x="1587" y="145415"/>
                      <a:pt x="794" y="72708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43" name="图片 342"/>
              <p:cNvPicPr>
                <a:picLocks noChangeAspect="1"/>
              </p:cNvPicPr>
              <p:nvPr/>
            </p:nvPicPr>
            <p:blipFill rotWithShape="1"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470" t="15791" r="16782" b="30348"/>
              <a:stretch/>
            </p:blipFill>
            <p:spPr>
              <a:xfrm rot="5400000">
                <a:off x="5981699" y="8877302"/>
                <a:ext cx="228601" cy="15240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7"/>
          <p:cNvSpPr txBox="1"/>
          <p:nvPr/>
        </p:nvSpPr>
        <p:spPr>
          <a:xfrm>
            <a:off x="749071" y="1970560"/>
            <a:ext cx="4676140" cy="249427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en-US" sz="1400" spc="-10" dirty="0" smtClean="0">
                <a:solidFill>
                  <a:srgbClr val="00549C"/>
                </a:solidFill>
                <a:latin typeface="Tahoma" panose="020B0604030504040204"/>
                <a:cs typeface="Tahoma" panose="020B0604030504040204"/>
                <a:sym typeface="+mn-ea"/>
              </a:rPr>
              <a:t>Product Data</a:t>
            </a:r>
            <a:endParaRPr sz="1400" spc="-10" dirty="0">
              <a:solidFill>
                <a:srgbClr val="00549C"/>
              </a:solidFill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109" name="图片 1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765" y="9213215"/>
            <a:ext cx="2240280" cy="19799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l="42111"/>
          <a:stretch>
            <a:fillRect/>
          </a:stretch>
        </p:blipFill>
        <p:spPr>
          <a:xfrm>
            <a:off x="3377565" y="5836920"/>
            <a:ext cx="4617720" cy="53555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300" y="2846705"/>
            <a:ext cx="1668145" cy="571500"/>
          </a:xfrm>
          <a:prstGeom prst="rect">
            <a:avLst/>
          </a:prstGeom>
        </p:spPr>
      </p:pic>
      <p:pic>
        <p:nvPicPr>
          <p:cNvPr id="326" name="图片 3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30" y="7223125"/>
            <a:ext cx="4264025" cy="2783840"/>
          </a:xfrm>
          <a:prstGeom prst="rect">
            <a:avLst/>
          </a:prstGeom>
        </p:spPr>
      </p:pic>
      <p:sp>
        <p:nvSpPr>
          <p:cNvPr id="6" name="object 2"/>
          <p:cNvSpPr txBox="1"/>
          <p:nvPr/>
        </p:nvSpPr>
        <p:spPr>
          <a:xfrm>
            <a:off x="750570" y="10238105"/>
            <a:ext cx="4890135" cy="537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i="1" spc="10" dirty="0">
                <a:solidFill>
                  <a:srgbClr val="00A94F"/>
                </a:solidFill>
                <a:latin typeface="Arial" panose="020B0604020202020204"/>
                <a:cs typeface="Arial" panose="020B0604020202020204"/>
              </a:rPr>
              <a:t>Guarantee</a:t>
            </a:r>
            <a:r>
              <a:rPr sz="650" i="1" dirty="0">
                <a:solidFill>
                  <a:srgbClr val="00A9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650" i="1" spc="5" dirty="0">
                <a:solidFill>
                  <a:srgbClr val="00A94F"/>
                </a:solidFill>
                <a:latin typeface="Arial" panose="020B0604020202020204"/>
                <a:cs typeface="Arial" panose="020B0604020202020204"/>
              </a:rPr>
              <a:t>:</a:t>
            </a:r>
            <a:endParaRPr sz="650">
              <a:latin typeface="Arial" panose="020B0604020202020204"/>
              <a:cs typeface="Arial" panose="020B0604020202020204"/>
            </a:endParaRPr>
          </a:p>
          <a:p>
            <a:pPr marL="12700" marR="614045">
              <a:lnSpc>
                <a:spcPct val="105000"/>
              </a:lnSpc>
            </a:pPr>
            <a:r>
              <a:rPr sz="650" i="1" spc="10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taikongbot Plasterboard warrants goods manufactured and supplied by </a:t>
            </a:r>
            <a:r>
              <a:rPr sz="650" i="1" spc="5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650" i="1" spc="10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to be of consistent quality  and free from any defects. Any goods found to be defective </a:t>
            </a:r>
            <a:r>
              <a:rPr sz="650" i="1" spc="5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will </a:t>
            </a:r>
            <a:r>
              <a:rPr sz="650" i="1" spc="10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be replaced without</a:t>
            </a:r>
            <a:r>
              <a:rPr sz="650" i="1" spc="-45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650" i="1" spc="10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charge.</a:t>
            </a:r>
            <a:endParaRPr sz="65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i="1" spc="10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650" i="1" spc="5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liability </a:t>
            </a:r>
            <a:r>
              <a:rPr sz="650" i="1" spc="10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of taikongbot Plasterboard under </a:t>
            </a:r>
            <a:r>
              <a:rPr sz="650" i="1" spc="5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this </a:t>
            </a:r>
            <a:r>
              <a:rPr sz="650" i="1" spc="10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warranty </a:t>
            </a:r>
            <a:r>
              <a:rPr sz="650" i="1" spc="5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650" i="1" spc="10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limited to </a:t>
            </a:r>
            <a:r>
              <a:rPr sz="650" i="1" spc="5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(at </a:t>
            </a:r>
            <a:r>
              <a:rPr sz="650" i="1" spc="10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the sole discretion of taikongbot</a:t>
            </a:r>
            <a:r>
              <a:rPr sz="650" i="1" spc="15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650" i="1" spc="10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Plasterboard)</a:t>
            </a:r>
            <a:endParaRPr sz="6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750531" y="10755236"/>
            <a:ext cx="2297430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i="1" spc="10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the replacement of goods or the supply of equivalent</a:t>
            </a:r>
            <a:r>
              <a:rPr sz="650" i="1" spc="-45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650" i="1" spc="10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goods.</a:t>
            </a:r>
            <a:endParaRPr sz="6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4"/>
          <p:cNvSpPr/>
          <p:nvPr/>
        </p:nvSpPr>
        <p:spPr>
          <a:xfrm>
            <a:off x="902591" y="4790827"/>
            <a:ext cx="3617135" cy="18317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1862640" y="7190626"/>
            <a:ext cx="1616115" cy="27597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768816" y="752210"/>
            <a:ext cx="6777355" cy="0"/>
          </a:xfrm>
          <a:custGeom>
            <a:avLst/>
            <a:gdLst/>
            <a:ahLst/>
            <a:cxnLst/>
            <a:rect l="l" t="t" r="r" b="b"/>
            <a:pathLst>
              <a:path w="6777355">
                <a:moveTo>
                  <a:pt x="0" y="0"/>
                </a:moveTo>
                <a:lnTo>
                  <a:pt x="6777075" y="0"/>
                </a:lnTo>
              </a:path>
            </a:pathLst>
          </a:custGeom>
          <a:ln w="25290">
            <a:solidFill>
              <a:srgbClr val="0054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 txBox="1"/>
          <p:nvPr/>
        </p:nvSpPr>
        <p:spPr>
          <a:xfrm>
            <a:off x="749071" y="804132"/>
            <a:ext cx="4676140" cy="94488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spc="-10" dirty="0">
                <a:solidFill>
                  <a:srgbClr val="00549C"/>
                </a:solidFill>
                <a:latin typeface="Tahoma" panose="020B0604030504040204"/>
                <a:cs typeface="Tahoma" panose="020B0604030504040204"/>
                <a:sym typeface="+mn-ea"/>
              </a:rPr>
              <a:t>taikong board</a:t>
            </a:r>
            <a:endParaRPr sz="2200" spc="-10" dirty="0">
              <a:solidFill>
                <a:srgbClr val="00549C"/>
              </a:solidFill>
              <a:latin typeface="Tahoma" panose="020B0604030504040204"/>
              <a:cs typeface="Tahoma" panose="020B0604030504040204"/>
            </a:endParaRPr>
          </a:p>
          <a:p>
            <a:pPr marL="24130" marR="5080">
              <a:lnSpc>
                <a:spcPct val="103000"/>
              </a:lnSpc>
              <a:spcBef>
                <a:spcPts val="20"/>
              </a:spcBef>
            </a:pPr>
            <a:r>
              <a:rPr sz="900" spc="-5" dirty="0">
                <a:solidFill>
                  <a:srgbClr val="231F20"/>
                </a:solidFill>
                <a:latin typeface="Arial" panose="020B0604020202020204"/>
                <a:cs typeface="Arial" panose="020B0604020202020204"/>
                <a:sym typeface="+mn-ea"/>
              </a:rPr>
              <a:t> taikong board</a:t>
            </a:r>
            <a:r>
              <a:rPr sz="900" spc="-5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 is an interior wall and ceiling lining product, with significant  properties for durability and stability.</a:t>
            </a:r>
            <a:r>
              <a:rPr sz="900" b="1" dirty="0">
                <a:solidFill>
                  <a:srgbClr val="5F6062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900" spc="-5" dirty="0">
                <a:solidFill>
                  <a:srgbClr val="231F20"/>
                </a:solidFill>
                <a:latin typeface="Arial" panose="020B0604020202020204"/>
                <a:cs typeface="Arial" panose="020B0604020202020204"/>
                <a:sym typeface="+mn-ea"/>
              </a:rPr>
              <a:t>taikong board</a:t>
            </a:r>
            <a:r>
              <a:rPr sz="900" spc="-5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 is composed of a gypsum  plaster core encased in heavy-duty face and backing liner. The product</a:t>
            </a:r>
            <a:r>
              <a:rPr sz="900" spc="-15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spc="-5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is</a:t>
            </a:r>
            <a:endParaRPr sz="900" dirty="0">
              <a:latin typeface="Arial" panose="020B0604020202020204"/>
              <a:cs typeface="Arial" panose="020B0604020202020204"/>
            </a:endParaRPr>
          </a:p>
          <a:p>
            <a:pPr marL="24130">
              <a:lnSpc>
                <a:spcPct val="100000"/>
              </a:lnSpc>
              <a:spcBef>
                <a:spcPts val="40"/>
              </a:spcBef>
            </a:pPr>
            <a:r>
              <a:rPr sz="900" spc="-5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environment-friendly and non-hazardous to work</a:t>
            </a:r>
            <a:r>
              <a:rPr sz="900" spc="-10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spc="-5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with.</a:t>
            </a:r>
            <a:endParaRPr sz="9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1"/>
          <p:cNvSpPr txBox="1"/>
          <p:nvPr/>
        </p:nvSpPr>
        <p:spPr>
          <a:xfrm>
            <a:off x="755709" y="4263735"/>
            <a:ext cx="3287395" cy="208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930" marR="5080" indent="-62865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75565" algn="l"/>
              </a:tabLst>
            </a:pPr>
            <a:r>
              <a:rPr sz="600" i="1" spc="-5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The above lengths are standard sizes, Boral Plasterboard is able to produce any required sheet  length depending upon the order size.</a:t>
            </a:r>
            <a:endParaRPr sz="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2"/>
          <p:cNvSpPr txBox="1"/>
          <p:nvPr/>
        </p:nvSpPr>
        <p:spPr>
          <a:xfrm>
            <a:off x="4945065" y="2222652"/>
            <a:ext cx="2499995" cy="4959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760"/>
              </a:lnSpc>
              <a:spcBef>
                <a:spcPts val="110"/>
              </a:spcBef>
            </a:pPr>
            <a:r>
              <a:rPr sz="1550" spc="-80" dirty="0">
                <a:solidFill>
                  <a:srgbClr val="00549C"/>
                </a:solidFill>
                <a:latin typeface="Tahoma" panose="020B0604030504040204"/>
                <a:cs typeface="Tahoma" panose="020B0604030504040204"/>
              </a:rPr>
              <a:t>Product</a:t>
            </a:r>
            <a:r>
              <a:rPr sz="1550" spc="-20" dirty="0">
                <a:solidFill>
                  <a:srgbClr val="00549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550" spc="-90" dirty="0">
                <a:solidFill>
                  <a:srgbClr val="00549C"/>
                </a:solidFill>
                <a:latin typeface="Tahoma" panose="020B0604030504040204"/>
                <a:cs typeface="Tahoma" panose="020B0604030504040204"/>
              </a:rPr>
              <a:t>Enhancement</a:t>
            </a:r>
            <a:endParaRPr sz="1550" dirty="0">
              <a:solidFill>
                <a:srgbClr val="00549C"/>
              </a:solidFill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spc="-80" dirty="0">
                <a:solidFill>
                  <a:srgbClr val="00549C"/>
                </a:solidFill>
                <a:latin typeface="Tahoma" panose="020B0604030504040204"/>
                <a:cs typeface="Tahoma" panose="020B0604030504040204"/>
              </a:rPr>
              <a:t>of </a:t>
            </a:r>
            <a:r>
              <a:rPr sz="1550" b="1" dirty="0">
                <a:solidFill>
                  <a:srgbClr val="00549C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1550" spc="-90" dirty="0">
                <a:solidFill>
                  <a:srgbClr val="00549C"/>
                </a:solidFill>
                <a:latin typeface="Tahoma" panose="020B0604030504040204"/>
                <a:cs typeface="Tahoma" panose="020B0604030504040204"/>
                <a:sym typeface="+mn-ea"/>
              </a:rPr>
              <a:t>taikong board</a:t>
            </a:r>
            <a:endParaRPr sz="1550" spc="-90" dirty="0">
              <a:solidFill>
                <a:srgbClr val="00549C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7" name="object 13"/>
          <p:cNvSpPr txBox="1"/>
          <p:nvPr/>
        </p:nvSpPr>
        <p:spPr>
          <a:xfrm>
            <a:off x="4966970" y="5402580"/>
            <a:ext cx="2928620" cy="92265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450"/>
              </a:spcBef>
            </a:pPr>
            <a:r>
              <a:rPr sz="1550" spc="-90" dirty="0">
                <a:solidFill>
                  <a:srgbClr val="00549C"/>
                </a:solidFill>
                <a:latin typeface="Tahoma" panose="020B0604030504040204"/>
                <a:cs typeface="Tahoma" panose="020B0604030504040204"/>
              </a:rPr>
              <a:t>How </a:t>
            </a:r>
            <a:r>
              <a:rPr sz="1550" spc="-105" dirty="0">
                <a:solidFill>
                  <a:srgbClr val="00549C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sz="1550" spc="-70" dirty="0">
                <a:solidFill>
                  <a:srgbClr val="00549C"/>
                </a:solidFill>
                <a:latin typeface="Tahoma" panose="020B0604030504040204"/>
                <a:cs typeface="Tahoma" panose="020B0604030504040204"/>
              </a:rPr>
              <a:t>specify </a:t>
            </a:r>
            <a:r>
              <a:rPr sz="1550" spc="-120" dirty="0">
                <a:solidFill>
                  <a:srgbClr val="00549C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1550" spc="125" dirty="0">
                <a:solidFill>
                  <a:srgbClr val="00549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550" spc="-100" dirty="0">
                <a:solidFill>
                  <a:srgbClr val="00549C"/>
                </a:solidFill>
                <a:latin typeface="Tahoma" panose="020B0604030504040204"/>
                <a:cs typeface="Tahoma" panose="020B0604030504040204"/>
              </a:rPr>
              <a:t>product:</a:t>
            </a:r>
            <a:endParaRPr sz="1550" dirty="0">
              <a:solidFill>
                <a:srgbClr val="00549C"/>
              </a:solidFill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90"/>
              </a:spcBef>
            </a:pPr>
            <a:r>
              <a:rPr sz="900" spc="-5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Supply and install </a:t>
            </a:r>
            <a:r>
              <a:rPr sz="900" b="1" dirty="0">
                <a:solidFill>
                  <a:srgbClr val="5F6062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900" spc="-5" dirty="0">
                <a:solidFill>
                  <a:srgbClr val="231F20"/>
                </a:solidFill>
                <a:latin typeface="Arial" panose="020B0604020202020204"/>
                <a:cs typeface="Arial" panose="020B0604020202020204"/>
                <a:sym typeface="+mn-ea"/>
              </a:rPr>
              <a:t>taikong board  </a:t>
            </a:r>
            <a:r>
              <a:rPr sz="900" spc="-10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9mm </a:t>
            </a:r>
            <a:r>
              <a:rPr sz="900" spc="-5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/ 12mm/ </a:t>
            </a:r>
            <a:r>
              <a:rPr sz="900" spc="-10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16mm </a:t>
            </a:r>
          </a:p>
          <a:p>
            <a:pPr marL="12700" marR="5080">
              <a:lnSpc>
                <a:spcPct val="100000"/>
              </a:lnSpc>
              <a:spcBef>
                <a:spcPts val="190"/>
              </a:spcBef>
            </a:pPr>
            <a:r>
              <a:rPr sz="900" spc="-5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as shown on the relevant  drawings. </a:t>
            </a:r>
            <a:r>
              <a:rPr sz="900" b="1" dirty="0">
                <a:solidFill>
                  <a:srgbClr val="5F6062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Arial" panose="020B0604020202020204"/>
                <a:cs typeface="Arial" panose="020B0604020202020204"/>
                <a:sym typeface="+mn-ea"/>
              </a:rPr>
              <a:t>taikong board</a:t>
            </a:r>
            <a:endParaRPr sz="900" b="1" dirty="0">
              <a:solidFill>
                <a:srgbClr val="5F6062"/>
              </a:solidFill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  <a:spcBef>
                <a:spcPts val="190"/>
              </a:spcBef>
            </a:pPr>
            <a:r>
              <a:rPr sz="900" spc="-5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 must</a:t>
            </a:r>
            <a:r>
              <a:rPr sz="900" spc="-50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spc="-5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be  installed and finished in accordance to  manufacturer’s</a:t>
            </a:r>
            <a:r>
              <a:rPr sz="900" spc="-10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spc="-5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specification.</a:t>
            </a:r>
            <a:endParaRPr sz="9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4"/>
          <p:cNvSpPr txBox="1"/>
          <p:nvPr/>
        </p:nvSpPr>
        <p:spPr>
          <a:xfrm>
            <a:off x="4966751" y="6524735"/>
            <a:ext cx="2065020" cy="2978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900" spc="-5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For more information, please contact</a:t>
            </a:r>
            <a:r>
              <a:rPr sz="900" spc="-70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spc="-5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our  technical</a:t>
            </a:r>
            <a:r>
              <a:rPr sz="900" spc="-10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spc="-5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service.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5"/>
          <p:cNvSpPr txBox="1"/>
          <p:nvPr/>
        </p:nvSpPr>
        <p:spPr>
          <a:xfrm>
            <a:off x="1904547" y="4753203"/>
            <a:ext cx="686435" cy="197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taikongbot Soffit</a:t>
            </a:r>
            <a:r>
              <a:rPr sz="600" spc="-30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600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Bracket</a:t>
            </a:r>
            <a:endParaRPr sz="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16"/>
          <p:cNvSpPr txBox="1"/>
          <p:nvPr/>
        </p:nvSpPr>
        <p:spPr>
          <a:xfrm>
            <a:off x="1904547" y="4929698"/>
            <a:ext cx="63500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Boral Metal</a:t>
            </a:r>
            <a:r>
              <a:rPr sz="600" spc="-35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600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Angle</a:t>
            </a:r>
            <a:endParaRPr sz="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17"/>
          <p:cNvSpPr txBox="1"/>
          <p:nvPr/>
        </p:nvSpPr>
        <p:spPr>
          <a:xfrm>
            <a:off x="1424305" y="5165725"/>
            <a:ext cx="1252220" cy="105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taikongbot Connecting</a:t>
            </a:r>
            <a:r>
              <a:rPr sz="600" spc="-25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600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Clip</a:t>
            </a:r>
            <a:endParaRPr sz="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18"/>
          <p:cNvSpPr txBox="1"/>
          <p:nvPr/>
        </p:nvSpPr>
        <p:spPr>
          <a:xfrm>
            <a:off x="3558540" y="4936490"/>
            <a:ext cx="1208405" cy="105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taikongbot Universal</a:t>
            </a:r>
            <a:r>
              <a:rPr sz="600" spc="-20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600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Channel</a:t>
            </a:r>
            <a:endParaRPr sz="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19"/>
          <p:cNvSpPr txBox="1"/>
          <p:nvPr/>
        </p:nvSpPr>
        <p:spPr>
          <a:xfrm>
            <a:off x="3873500" y="5250180"/>
            <a:ext cx="894080" cy="105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taikongbot</a:t>
            </a:r>
            <a:r>
              <a:rPr sz="600" spc="-30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600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J-Channel</a:t>
            </a:r>
            <a:endParaRPr sz="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0"/>
          <p:cNvSpPr txBox="1"/>
          <p:nvPr/>
        </p:nvSpPr>
        <p:spPr>
          <a:xfrm>
            <a:off x="687089" y="6563576"/>
            <a:ext cx="2298632" cy="1057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 err="1">
                <a:solidFill>
                  <a:srgbClr val="231F20"/>
                </a:solidFill>
                <a:latin typeface="Arial" panose="020B0604020202020204"/>
                <a:cs typeface="Arial" panose="020B0604020202020204"/>
                <a:sym typeface="+mn-ea"/>
              </a:rPr>
              <a:t>taikongbot</a:t>
            </a:r>
            <a:r>
              <a:rPr sz="600" dirty="0">
                <a:solidFill>
                  <a:srgbClr val="231F2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sz="600" dirty="0" err="1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taikong</a:t>
            </a:r>
            <a:r>
              <a:rPr lang="en-US" sz="600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600" dirty="0" smtClean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board </a:t>
            </a:r>
            <a:r>
              <a:rPr sz="600" dirty="0" smtClean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Plasterboard</a:t>
            </a:r>
            <a:endParaRPr sz="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1"/>
          <p:cNvSpPr txBox="1"/>
          <p:nvPr/>
        </p:nvSpPr>
        <p:spPr>
          <a:xfrm>
            <a:off x="785610" y="8523692"/>
            <a:ext cx="887730" cy="2952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6360" marR="5080" indent="-74295">
              <a:lnSpc>
                <a:spcPct val="104000"/>
              </a:lnSpc>
              <a:spcBef>
                <a:spcPts val="70"/>
              </a:spcBef>
            </a:pPr>
            <a:r>
              <a:rPr sz="600" spc="-5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taikongbot Screw Plasterboard  (Self-Tapping</a:t>
            </a:r>
            <a:r>
              <a:rPr sz="600" spc="-10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600" spc="-5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Screw)</a:t>
            </a:r>
            <a:endParaRPr sz="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2"/>
          <p:cNvSpPr txBox="1"/>
          <p:nvPr/>
        </p:nvSpPr>
        <p:spPr>
          <a:xfrm>
            <a:off x="3764280" y="8422005"/>
            <a:ext cx="880110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taikongbot </a:t>
            </a:r>
            <a:r>
              <a:rPr sz="600" spc="-5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C-Stud</a:t>
            </a:r>
            <a:endParaRPr sz="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3"/>
          <p:cNvSpPr txBox="1"/>
          <p:nvPr/>
        </p:nvSpPr>
        <p:spPr>
          <a:xfrm>
            <a:off x="3475533" y="9185754"/>
            <a:ext cx="2478196" cy="1057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 err="1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taikongbot</a:t>
            </a:r>
            <a:r>
              <a:rPr sz="600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600" dirty="0" err="1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taikong</a:t>
            </a:r>
            <a:r>
              <a:rPr lang="en-US" sz="600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600" dirty="0" smtClean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board </a:t>
            </a:r>
            <a:r>
              <a:rPr sz="600" dirty="0" smtClean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Plasterboard</a:t>
            </a:r>
            <a:endParaRPr sz="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8" name="object 24"/>
          <p:cNvSpPr txBox="1"/>
          <p:nvPr/>
        </p:nvSpPr>
        <p:spPr>
          <a:xfrm>
            <a:off x="3484880" y="9864725"/>
            <a:ext cx="927100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taikongbot </a:t>
            </a:r>
            <a:r>
              <a:rPr sz="600" spc="-5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U-Track</a:t>
            </a:r>
            <a:endParaRPr sz="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5"/>
          <p:cNvSpPr txBox="1"/>
          <p:nvPr/>
        </p:nvSpPr>
        <p:spPr>
          <a:xfrm>
            <a:off x="1984947" y="6785664"/>
            <a:ext cx="130048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b="1" spc="55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Standard </a:t>
            </a:r>
            <a:r>
              <a:rPr sz="750" b="1" spc="45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Ceiling</a:t>
            </a:r>
            <a:r>
              <a:rPr sz="750" b="1" spc="-65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50" b="1" spc="60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System</a:t>
            </a:r>
            <a:endParaRPr sz="75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object 26"/>
          <p:cNvSpPr txBox="1"/>
          <p:nvPr/>
        </p:nvSpPr>
        <p:spPr>
          <a:xfrm>
            <a:off x="1813076" y="10016977"/>
            <a:ext cx="163893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b="1" spc="55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Standard </a:t>
            </a:r>
            <a:r>
              <a:rPr sz="750" b="1" spc="45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Wall/Partition</a:t>
            </a:r>
            <a:r>
              <a:rPr sz="750" b="1" spc="-20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50" b="1" spc="60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System</a:t>
            </a:r>
            <a:endParaRPr sz="75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1" name="object 27"/>
          <p:cNvSpPr txBox="1"/>
          <p:nvPr/>
        </p:nvSpPr>
        <p:spPr>
          <a:xfrm>
            <a:off x="4987404" y="4367683"/>
            <a:ext cx="2359660" cy="29527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30810" marR="5080" indent="-118745">
              <a:lnSpc>
                <a:spcPts val="1050"/>
              </a:lnSpc>
              <a:spcBef>
                <a:spcPts val="150"/>
              </a:spcBef>
              <a:buChar char="•"/>
              <a:tabLst>
                <a:tab pos="131445" algn="l"/>
              </a:tabLst>
            </a:pPr>
            <a:r>
              <a:rPr sz="1350" spc="-7" baseline="3000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Aluminum Foil Backing is designed to use</a:t>
            </a:r>
            <a:r>
              <a:rPr sz="1350" spc="-112" baseline="3000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-7" baseline="3000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900" spc="-5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 areas of extremely high</a:t>
            </a:r>
            <a:r>
              <a:rPr sz="900" spc="-25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spc="-5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temperature.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2" name="object 28"/>
          <p:cNvSpPr txBox="1"/>
          <p:nvPr/>
        </p:nvSpPr>
        <p:spPr>
          <a:xfrm>
            <a:off x="4987404" y="4781626"/>
            <a:ext cx="2303145" cy="434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0810" marR="5080" indent="-118745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131445" algn="l"/>
              </a:tabLst>
            </a:pPr>
            <a:r>
              <a:rPr sz="1350" spc="-15" baseline="6000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PVC </a:t>
            </a:r>
            <a:r>
              <a:rPr sz="1350" spc="-7" baseline="6000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Backing is designed for high humidity </a:t>
            </a:r>
            <a:r>
              <a:rPr sz="900" spc="-5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 area to prevent sagging. It acts as a</a:t>
            </a:r>
            <a:r>
              <a:rPr sz="900" spc="-60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spc="-5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barrier  against</a:t>
            </a:r>
            <a:r>
              <a:rPr sz="900" spc="-10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spc="-5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moisture.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29"/>
          <p:cNvSpPr txBox="1"/>
          <p:nvPr/>
        </p:nvSpPr>
        <p:spPr>
          <a:xfrm>
            <a:off x="4973472" y="3590219"/>
            <a:ext cx="2591435" cy="66230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900" b="1" spc="-5" dirty="0">
                <a:solidFill>
                  <a:srgbClr val="00549C"/>
                </a:solidFill>
                <a:latin typeface="Arial" panose="020B0604020202020204"/>
                <a:cs typeface="Arial" panose="020B0604020202020204"/>
              </a:rPr>
              <a:t>Protective</a:t>
            </a:r>
            <a:r>
              <a:rPr sz="900" b="1" spc="-10" dirty="0">
                <a:solidFill>
                  <a:srgbClr val="00549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b="1" spc="-5" dirty="0">
                <a:solidFill>
                  <a:srgbClr val="00549C"/>
                </a:solidFill>
                <a:latin typeface="Arial" panose="020B0604020202020204"/>
                <a:cs typeface="Arial" panose="020B0604020202020204"/>
              </a:rPr>
              <a:t>Backing:</a:t>
            </a:r>
            <a:endParaRPr sz="900" dirty="0">
              <a:solidFill>
                <a:srgbClr val="00549C"/>
              </a:solidFill>
              <a:latin typeface="Arial" panose="020B0604020202020204"/>
              <a:cs typeface="Arial" panose="020B0604020202020204"/>
            </a:endParaRPr>
          </a:p>
          <a:p>
            <a:pPr marL="15875" marR="5080">
              <a:lnSpc>
                <a:spcPct val="103000"/>
              </a:lnSpc>
              <a:spcBef>
                <a:spcPts val="310"/>
              </a:spcBef>
            </a:pPr>
            <a:r>
              <a:rPr sz="900" spc="-5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Upon request </a:t>
            </a:r>
            <a:r>
              <a:rPr sz="900" b="1" dirty="0">
                <a:solidFill>
                  <a:srgbClr val="5F6062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900" spc="-5" dirty="0">
                <a:solidFill>
                  <a:srgbClr val="231F20"/>
                </a:solidFill>
                <a:latin typeface="Arial" panose="020B0604020202020204"/>
                <a:cs typeface="Arial" panose="020B0604020202020204"/>
                <a:sym typeface="+mn-ea"/>
              </a:rPr>
              <a:t>taikong board</a:t>
            </a:r>
            <a:r>
              <a:rPr sz="900" spc="-5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 can be  provided with a special backing on the  Plasterboard reverse</a:t>
            </a:r>
            <a:r>
              <a:rPr sz="900" spc="-10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spc="-5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side:</a:t>
            </a:r>
            <a:endParaRPr sz="9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4" name="object 30"/>
          <p:cNvSpPr/>
          <p:nvPr/>
        </p:nvSpPr>
        <p:spPr>
          <a:xfrm>
            <a:off x="2985721" y="4839846"/>
            <a:ext cx="57150" cy="25400"/>
          </a:xfrm>
          <a:custGeom>
            <a:avLst/>
            <a:gdLst/>
            <a:ahLst/>
            <a:cxnLst/>
            <a:rect l="l" t="t" r="r" b="b"/>
            <a:pathLst>
              <a:path w="57150" h="25400">
                <a:moveTo>
                  <a:pt x="1454" y="0"/>
                </a:moveTo>
                <a:lnTo>
                  <a:pt x="0" y="24959"/>
                </a:lnTo>
                <a:lnTo>
                  <a:pt x="56591" y="15736"/>
                </a:lnTo>
                <a:lnTo>
                  <a:pt x="1454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1"/>
          <p:cNvSpPr/>
          <p:nvPr/>
        </p:nvSpPr>
        <p:spPr>
          <a:xfrm>
            <a:off x="2990868" y="5016696"/>
            <a:ext cx="57150" cy="25400"/>
          </a:xfrm>
          <a:custGeom>
            <a:avLst/>
            <a:gdLst/>
            <a:ahLst/>
            <a:cxnLst/>
            <a:rect l="l" t="t" r="r" b="b"/>
            <a:pathLst>
              <a:path w="57150" h="25400">
                <a:moveTo>
                  <a:pt x="1454" y="0"/>
                </a:moveTo>
                <a:lnTo>
                  <a:pt x="0" y="24959"/>
                </a:lnTo>
                <a:lnTo>
                  <a:pt x="56592" y="15736"/>
                </a:lnTo>
                <a:lnTo>
                  <a:pt x="1454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2"/>
          <p:cNvSpPr/>
          <p:nvPr/>
        </p:nvSpPr>
        <p:spPr>
          <a:xfrm>
            <a:off x="3435642" y="5231988"/>
            <a:ext cx="56515" cy="35560"/>
          </a:xfrm>
          <a:custGeom>
            <a:avLst/>
            <a:gdLst/>
            <a:ahLst/>
            <a:cxnLst/>
            <a:rect l="l" t="t" r="r" b="b"/>
            <a:pathLst>
              <a:path w="56514" h="35560">
                <a:moveTo>
                  <a:pt x="45410" y="0"/>
                </a:moveTo>
                <a:lnTo>
                  <a:pt x="0" y="35010"/>
                </a:lnTo>
                <a:lnTo>
                  <a:pt x="55990" y="22654"/>
                </a:lnTo>
                <a:lnTo>
                  <a:pt x="4541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3"/>
          <p:cNvSpPr/>
          <p:nvPr/>
        </p:nvSpPr>
        <p:spPr>
          <a:xfrm>
            <a:off x="3458663" y="5564822"/>
            <a:ext cx="43815" cy="52705"/>
          </a:xfrm>
          <a:custGeom>
            <a:avLst/>
            <a:gdLst/>
            <a:ahLst/>
            <a:cxnLst/>
            <a:rect l="l" t="t" r="r" b="b"/>
            <a:pathLst>
              <a:path w="43814" h="52704">
                <a:moveTo>
                  <a:pt x="23055" y="0"/>
                </a:moveTo>
                <a:lnTo>
                  <a:pt x="0" y="52499"/>
                </a:lnTo>
                <a:lnTo>
                  <a:pt x="43204" y="14799"/>
                </a:lnTo>
                <a:lnTo>
                  <a:pt x="2305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4"/>
          <p:cNvSpPr/>
          <p:nvPr/>
        </p:nvSpPr>
        <p:spPr>
          <a:xfrm>
            <a:off x="3662798" y="5492887"/>
            <a:ext cx="56515" cy="34925"/>
          </a:xfrm>
          <a:custGeom>
            <a:avLst/>
            <a:gdLst/>
            <a:ahLst/>
            <a:cxnLst/>
            <a:rect l="l" t="t" r="r" b="b"/>
            <a:pathLst>
              <a:path w="56514" h="34925">
                <a:moveTo>
                  <a:pt x="45784" y="0"/>
                </a:moveTo>
                <a:lnTo>
                  <a:pt x="0" y="34517"/>
                </a:lnTo>
                <a:lnTo>
                  <a:pt x="56121" y="22766"/>
                </a:lnTo>
                <a:lnTo>
                  <a:pt x="45784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5"/>
          <p:cNvSpPr/>
          <p:nvPr/>
        </p:nvSpPr>
        <p:spPr>
          <a:xfrm>
            <a:off x="2672010" y="5505782"/>
            <a:ext cx="50165" cy="46990"/>
          </a:xfrm>
          <a:custGeom>
            <a:avLst/>
            <a:gdLst/>
            <a:ahLst/>
            <a:cxnLst/>
            <a:rect l="l" t="t" r="r" b="b"/>
            <a:pathLst>
              <a:path w="50164" h="46989">
                <a:moveTo>
                  <a:pt x="16818" y="0"/>
                </a:moveTo>
                <a:lnTo>
                  <a:pt x="0" y="18500"/>
                </a:lnTo>
                <a:lnTo>
                  <a:pt x="49813" y="46893"/>
                </a:lnTo>
                <a:lnTo>
                  <a:pt x="1681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6"/>
          <p:cNvSpPr/>
          <p:nvPr/>
        </p:nvSpPr>
        <p:spPr>
          <a:xfrm>
            <a:off x="2041307" y="5946666"/>
            <a:ext cx="57150" cy="32384"/>
          </a:xfrm>
          <a:custGeom>
            <a:avLst/>
            <a:gdLst/>
            <a:ahLst/>
            <a:cxnLst/>
            <a:rect l="l" t="t" r="r" b="b"/>
            <a:pathLst>
              <a:path w="57150" h="32385">
                <a:moveTo>
                  <a:pt x="56620" y="0"/>
                </a:moveTo>
                <a:lnTo>
                  <a:pt x="0" y="9025"/>
                </a:lnTo>
                <a:lnTo>
                  <a:pt x="9222" y="32263"/>
                </a:lnTo>
                <a:lnTo>
                  <a:pt x="566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7"/>
          <p:cNvSpPr/>
          <p:nvPr/>
        </p:nvSpPr>
        <p:spPr>
          <a:xfrm>
            <a:off x="1824724" y="5681991"/>
            <a:ext cx="57150" cy="32384"/>
          </a:xfrm>
          <a:custGeom>
            <a:avLst/>
            <a:gdLst/>
            <a:ahLst/>
            <a:cxnLst/>
            <a:rect l="l" t="t" r="r" b="b"/>
            <a:pathLst>
              <a:path w="57150" h="32385">
                <a:moveTo>
                  <a:pt x="56620" y="0"/>
                </a:moveTo>
                <a:lnTo>
                  <a:pt x="0" y="9025"/>
                </a:lnTo>
                <a:lnTo>
                  <a:pt x="9224" y="32263"/>
                </a:lnTo>
                <a:lnTo>
                  <a:pt x="566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8"/>
          <p:cNvSpPr/>
          <p:nvPr/>
        </p:nvSpPr>
        <p:spPr>
          <a:xfrm>
            <a:off x="1283234" y="5921823"/>
            <a:ext cx="57150" cy="32384"/>
          </a:xfrm>
          <a:custGeom>
            <a:avLst/>
            <a:gdLst/>
            <a:ahLst/>
            <a:cxnLst/>
            <a:rect l="l" t="t" r="r" b="b"/>
            <a:pathLst>
              <a:path w="57150" h="32385">
                <a:moveTo>
                  <a:pt x="47397" y="0"/>
                </a:moveTo>
                <a:lnTo>
                  <a:pt x="0" y="32263"/>
                </a:lnTo>
                <a:lnTo>
                  <a:pt x="56620" y="23238"/>
                </a:lnTo>
                <a:lnTo>
                  <a:pt x="47397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9"/>
          <p:cNvSpPr/>
          <p:nvPr/>
        </p:nvSpPr>
        <p:spPr>
          <a:xfrm>
            <a:off x="1726959" y="6081860"/>
            <a:ext cx="57150" cy="32384"/>
          </a:xfrm>
          <a:custGeom>
            <a:avLst/>
            <a:gdLst/>
            <a:ahLst/>
            <a:cxnLst/>
            <a:rect l="l" t="t" r="r" b="b"/>
            <a:pathLst>
              <a:path w="57150" h="32385">
                <a:moveTo>
                  <a:pt x="47397" y="0"/>
                </a:moveTo>
                <a:lnTo>
                  <a:pt x="0" y="32263"/>
                </a:lnTo>
                <a:lnTo>
                  <a:pt x="56620" y="23238"/>
                </a:lnTo>
                <a:lnTo>
                  <a:pt x="47397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0"/>
          <p:cNvSpPr/>
          <p:nvPr/>
        </p:nvSpPr>
        <p:spPr>
          <a:xfrm>
            <a:off x="2347139" y="6390910"/>
            <a:ext cx="54610" cy="40640"/>
          </a:xfrm>
          <a:custGeom>
            <a:avLst/>
            <a:gdLst/>
            <a:ahLst/>
            <a:cxnLst/>
            <a:rect l="l" t="t" r="r" b="b"/>
            <a:pathLst>
              <a:path w="54610" h="40639">
                <a:moveTo>
                  <a:pt x="53999" y="0"/>
                </a:moveTo>
                <a:lnTo>
                  <a:pt x="0" y="19278"/>
                </a:lnTo>
                <a:lnTo>
                  <a:pt x="13337" y="40424"/>
                </a:lnTo>
                <a:lnTo>
                  <a:pt x="5399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1"/>
          <p:cNvSpPr/>
          <p:nvPr/>
        </p:nvSpPr>
        <p:spPr>
          <a:xfrm>
            <a:off x="2059577" y="6420761"/>
            <a:ext cx="294640" cy="193040"/>
          </a:xfrm>
          <a:custGeom>
            <a:avLst/>
            <a:gdLst/>
            <a:ahLst/>
            <a:cxnLst/>
            <a:rect l="l" t="t" r="r" b="b"/>
            <a:pathLst>
              <a:path w="294639" h="193040">
                <a:moveTo>
                  <a:pt x="294231" y="0"/>
                </a:moveTo>
                <a:lnTo>
                  <a:pt x="0" y="19301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2"/>
          <p:cNvSpPr/>
          <p:nvPr/>
        </p:nvSpPr>
        <p:spPr>
          <a:xfrm>
            <a:off x="1778968" y="5967309"/>
            <a:ext cx="267335" cy="126364"/>
          </a:xfrm>
          <a:custGeom>
            <a:avLst/>
            <a:gdLst/>
            <a:ahLst/>
            <a:cxnLst/>
            <a:rect l="l" t="t" r="r" b="b"/>
            <a:pathLst>
              <a:path w="267335" h="126364">
                <a:moveTo>
                  <a:pt x="0" y="126169"/>
                </a:moveTo>
                <a:lnTo>
                  <a:pt x="26695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3"/>
          <p:cNvSpPr/>
          <p:nvPr/>
        </p:nvSpPr>
        <p:spPr>
          <a:xfrm>
            <a:off x="1335243" y="5702634"/>
            <a:ext cx="494665" cy="231140"/>
          </a:xfrm>
          <a:custGeom>
            <a:avLst/>
            <a:gdLst/>
            <a:ahLst/>
            <a:cxnLst/>
            <a:rect l="l" t="t" r="r" b="b"/>
            <a:pathLst>
              <a:path w="494664" h="231139">
                <a:moveTo>
                  <a:pt x="0" y="230807"/>
                </a:moveTo>
                <a:lnTo>
                  <a:pt x="494092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/>
          <p:cNvSpPr/>
          <p:nvPr/>
        </p:nvSpPr>
        <p:spPr>
          <a:xfrm>
            <a:off x="2401693" y="5283824"/>
            <a:ext cx="278765" cy="231775"/>
          </a:xfrm>
          <a:custGeom>
            <a:avLst/>
            <a:gdLst/>
            <a:ahLst/>
            <a:cxnLst/>
            <a:rect l="l" t="t" r="r" b="b"/>
            <a:pathLst>
              <a:path w="278764" h="231775">
                <a:moveTo>
                  <a:pt x="278726" y="231206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5"/>
          <p:cNvSpPr/>
          <p:nvPr/>
        </p:nvSpPr>
        <p:spPr>
          <a:xfrm>
            <a:off x="2646972" y="5004420"/>
            <a:ext cx="344805" cy="24765"/>
          </a:xfrm>
          <a:custGeom>
            <a:avLst/>
            <a:gdLst/>
            <a:ahLst/>
            <a:cxnLst/>
            <a:rect l="l" t="t" r="r" b="b"/>
            <a:pathLst>
              <a:path w="344805" h="24764">
                <a:moveTo>
                  <a:pt x="344624" y="24757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6"/>
          <p:cNvSpPr/>
          <p:nvPr/>
        </p:nvSpPr>
        <p:spPr>
          <a:xfrm>
            <a:off x="2703329" y="4829003"/>
            <a:ext cx="283210" cy="23495"/>
          </a:xfrm>
          <a:custGeom>
            <a:avLst/>
            <a:gdLst/>
            <a:ahLst/>
            <a:cxnLst/>
            <a:rect l="l" t="t" r="r" b="b"/>
            <a:pathLst>
              <a:path w="283210" h="23495">
                <a:moveTo>
                  <a:pt x="283118" y="23324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7"/>
          <p:cNvSpPr/>
          <p:nvPr/>
        </p:nvSpPr>
        <p:spPr>
          <a:xfrm>
            <a:off x="3486344" y="5061574"/>
            <a:ext cx="436245" cy="511175"/>
          </a:xfrm>
          <a:custGeom>
            <a:avLst/>
            <a:gdLst/>
            <a:ahLst/>
            <a:cxnLst/>
            <a:rect l="l" t="t" r="r" b="b"/>
            <a:pathLst>
              <a:path w="436245" h="511175">
                <a:moveTo>
                  <a:pt x="5450" y="510649"/>
                </a:moveTo>
                <a:lnTo>
                  <a:pt x="436201" y="0"/>
                </a:lnTo>
                <a:lnTo>
                  <a:pt x="0" y="18174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8"/>
          <p:cNvSpPr/>
          <p:nvPr/>
        </p:nvSpPr>
        <p:spPr>
          <a:xfrm>
            <a:off x="3713753" y="5375900"/>
            <a:ext cx="321310" cy="128905"/>
          </a:xfrm>
          <a:custGeom>
            <a:avLst/>
            <a:gdLst/>
            <a:ahLst/>
            <a:cxnLst/>
            <a:rect l="l" t="t" r="r" b="b"/>
            <a:pathLst>
              <a:path w="321310" h="128904">
                <a:moveTo>
                  <a:pt x="0" y="128372"/>
                </a:moveTo>
                <a:lnTo>
                  <a:pt x="320716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9"/>
          <p:cNvSpPr/>
          <p:nvPr/>
        </p:nvSpPr>
        <p:spPr>
          <a:xfrm>
            <a:off x="2463984" y="7116732"/>
            <a:ext cx="51435" cy="45720"/>
          </a:xfrm>
          <a:custGeom>
            <a:avLst/>
            <a:gdLst/>
            <a:ahLst/>
            <a:cxnLst/>
            <a:rect l="l" t="t" r="r" b="b"/>
            <a:pathLst>
              <a:path w="51435" h="45720">
                <a:moveTo>
                  <a:pt x="0" y="0"/>
                </a:moveTo>
                <a:lnTo>
                  <a:pt x="35272" y="45205"/>
                </a:lnTo>
                <a:lnTo>
                  <a:pt x="51155" y="25897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0"/>
          <p:cNvSpPr/>
          <p:nvPr/>
        </p:nvSpPr>
        <p:spPr>
          <a:xfrm>
            <a:off x="3064935" y="7547000"/>
            <a:ext cx="51435" cy="45720"/>
          </a:xfrm>
          <a:custGeom>
            <a:avLst/>
            <a:gdLst/>
            <a:ahLst/>
            <a:cxnLst/>
            <a:rect l="l" t="t" r="r" b="b"/>
            <a:pathLst>
              <a:path w="51435" h="45720">
                <a:moveTo>
                  <a:pt x="15883" y="0"/>
                </a:moveTo>
                <a:lnTo>
                  <a:pt x="0" y="19306"/>
                </a:lnTo>
                <a:lnTo>
                  <a:pt x="51155" y="45205"/>
                </a:lnTo>
                <a:lnTo>
                  <a:pt x="15883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1"/>
          <p:cNvSpPr/>
          <p:nvPr/>
        </p:nvSpPr>
        <p:spPr>
          <a:xfrm>
            <a:off x="3084616" y="8244742"/>
            <a:ext cx="55880" cy="36830"/>
          </a:xfrm>
          <a:custGeom>
            <a:avLst/>
            <a:gdLst/>
            <a:ahLst/>
            <a:cxnLst/>
            <a:rect l="l" t="t" r="r" b="b"/>
            <a:pathLst>
              <a:path w="55880" h="36829">
                <a:moveTo>
                  <a:pt x="0" y="0"/>
                </a:moveTo>
                <a:lnTo>
                  <a:pt x="44395" y="36283"/>
                </a:lnTo>
                <a:lnTo>
                  <a:pt x="55617" y="13942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2"/>
          <p:cNvSpPr/>
          <p:nvPr/>
        </p:nvSpPr>
        <p:spPr>
          <a:xfrm>
            <a:off x="2292037" y="8287271"/>
            <a:ext cx="56515" cy="35560"/>
          </a:xfrm>
          <a:custGeom>
            <a:avLst/>
            <a:gdLst/>
            <a:ahLst/>
            <a:cxnLst/>
            <a:rect l="l" t="t" r="r" b="b"/>
            <a:pathLst>
              <a:path w="56514" h="35559">
                <a:moveTo>
                  <a:pt x="55918" y="0"/>
                </a:moveTo>
                <a:lnTo>
                  <a:pt x="0" y="12672"/>
                </a:lnTo>
                <a:lnTo>
                  <a:pt x="10706" y="35265"/>
                </a:lnTo>
                <a:lnTo>
                  <a:pt x="5591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3"/>
          <p:cNvSpPr/>
          <p:nvPr/>
        </p:nvSpPr>
        <p:spPr>
          <a:xfrm>
            <a:off x="3332246" y="9123973"/>
            <a:ext cx="57150" cy="31750"/>
          </a:xfrm>
          <a:custGeom>
            <a:avLst/>
            <a:gdLst/>
            <a:ahLst/>
            <a:cxnLst/>
            <a:rect l="l" t="t" r="r" b="b"/>
            <a:pathLst>
              <a:path w="57150" h="31750">
                <a:moveTo>
                  <a:pt x="0" y="0"/>
                </a:moveTo>
                <a:lnTo>
                  <a:pt x="47898" y="31517"/>
                </a:lnTo>
                <a:lnTo>
                  <a:pt x="56757" y="8139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4"/>
          <p:cNvSpPr/>
          <p:nvPr/>
        </p:nvSpPr>
        <p:spPr>
          <a:xfrm>
            <a:off x="3006449" y="9857495"/>
            <a:ext cx="57150" cy="31750"/>
          </a:xfrm>
          <a:custGeom>
            <a:avLst/>
            <a:gdLst/>
            <a:ahLst/>
            <a:cxnLst/>
            <a:rect l="l" t="t" r="r" b="b"/>
            <a:pathLst>
              <a:path w="57150" h="31750">
                <a:moveTo>
                  <a:pt x="0" y="0"/>
                </a:moveTo>
                <a:lnTo>
                  <a:pt x="47898" y="31517"/>
                </a:lnTo>
                <a:lnTo>
                  <a:pt x="56757" y="8139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5"/>
          <p:cNvSpPr/>
          <p:nvPr/>
        </p:nvSpPr>
        <p:spPr>
          <a:xfrm>
            <a:off x="1730494" y="8311240"/>
            <a:ext cx="567055" cy="283845"/>
          </a:xfrm>
          <a:custGeom>
            <a:avLst/>
            <a:gdLst/>
            <a:ahLst/>
            <a:cxnLst/>
            <a:rect l="l" t="t" r="r" b="b"/>
            <a:pathLst>
              <a:path w="567055" h="283845">
                <a:moveTo>
                  <a:pt x="566896" y="0"/>
                </a:moveTo>
                <a:lnTo>
                  <a:pt x="0" y="28326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6"/>
          <p:cNvSpPr/>
          <p:nvPr/>
        </p:nvSpPr>
        <p:spPr>
          <a:xfrm>
            <a:off x="3134624" y="8269854"/>
            <a:ext cx="596265" cy="212090"/>
          </a:xfrm>
          <a:custGeom>
            <a:avLst/>
            <a:gdLst/>
            <a:ahLst/>
            <a:cxnLst/>
            <a:rect l="l" t="t" r="r" b="b"/>
            <a:pathLst>
              <a:path w="596264" h="212090">
                <a:moveTo>
                  <a:pt x="0" y="0"/>
                </a:moveTo>
                <a:lnTo>
                  <a:pt x="596127" y="21193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7"/>
          <p:cNvSpPr/>
          <p:nvPr/>
        </p:nvSpPr>
        <p:spPr>
          <a:xfrm>
            <a:off x="3384575" y="9143801"/>
            <a:ext cx="173990" cy="61594"/>
          </a:xfrm>
          <a:custGeom>
            <a:avLst/>
            <a:gdLst/>
            <a:ahLst/>
            <a:cxnLst/>
            <a:rect l="l" t="t" r="r" b="b"/>
            <a:pathLst>
              <a:path w="173989" h="61595">
                <a:moveTo>
                  <a:pt x="0" y="0"/>
                </a:moveTo>
                <a:lnTo>
                  <a:pt x="173941" y="61099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8"/>
          <p:cNvSpPr/>
          <p:nvPr/>
        </p:nvSpPr>
        <p:spPr>
          <a:xfrm>
            <a:off x="3058779" y="9877323"/>
            <a:ext cx="403225" cy="44450"/>
          </a:xfrm>
          <a:custGeom>
            <a:avLst/>
            <a:gdLst/>
            <a:ahLst/>
            <a:cxnLst/>
            <a:rect l="l" t="t" r="r" b="b"/>
            <a:pathLst>
              <a:path w="403225" h="44450">
                <a:moveTo>
                  <a:pt x="0" y="0"/>
                </a:moveTo>
                <a:lnTo>
                  <a:pt x="129059" y="42750"/>
                </a:lnTo>
                <a:lnTo>
                  <a:pt x="402908" y="44338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59"/>
          <p:cNvSpPr/>
          <p:nvPr/>
        </p:nvSpPr>
        <p:spPr>
          <a:xfrm>
            <a:off x="2507198" y="7152285"/>
            <a:ext cx="565785" cy="404495"/>
          </a:xfrm>
          <a:custGeom>
            <a:avLst/>
            <a:gdLst/>
            <a:ahLst/>
            <a:cxnLst/>
            <a:rect l="l" t="t" r="r" b="b"/>
            <a:pathLst>
              <a:path w="565785" h="404495">
                <a:moveTo>
                  <a:pt x="0" y="0"/>
                </a:moveTo>
                <a:lnTo>
                  <a:pt x="565678" y="40436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0"/>
          <p:cNvSpPr/>
          <p:nvPr/>
        </p:nvSpPr>
        <p:spPr>
          <a:xfrm>
            <a:off x="2454807" y="702724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1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1"/>
          <p:cNvSpPr/>
          <p:nvPr/>
        </p:nvSpPr>
        <p:spPr>
          <a:xfrm>
            <a:off x="3127524" y="7518567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4">
                <a:moveTo>
                  <a:pt x="0" y="0"/>
                </a:moveTo>
                <a:lnTo>
                  <a:pt x="0" y="15399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6" name="object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510540"/>
              </p:ext>
            </p:extLst>
          </p:nvPr>
        </p:nvGraphicFramePr>
        <p:xfrm>
          <a:off x="775648" y="2290079"/>
          <a:ext cx="3637278" cy="1941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1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986">
                <a:tc rowSpan="2"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Thickness</a:t>
                      </a:r>
                      <a:endParaRPr sz="8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00549C"/>
                    </a:solidFill>
                  </a:tcPr>
                </a:tc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Metric</a:t>
                      </a: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(mm)</a:t>
                      </a:r>
                      <a:endParaRPr sz="8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00549C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9mm, 12mm,</a:t>
                      </a:r>
                      <a:r>
                        <a:rPr sz="800" b="1" spc="-2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16mm</a:t>
                      </a:r>
                      <a:endParaRPr sz="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005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42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3492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00A94F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Imperial</a:t>
                      </a:r>
                      <a:r>
                        <a:rPr sz="800" b="1" spc="-1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(inch)</a:t>
                      </a:r>
                      <a:endParaRPr sz="8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30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00549C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8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3/8, 1/2,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800" b="1" spc="1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5/8</a:t>
                      </a:r>
                      <a:endParaRPr sz="8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30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005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98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</a:pPr>
                      <a:r>
                        <a:rPr sz="700" b="1" spc="-5" dirty="0">
                          <a:solidFill>
                            <a:srgbClr val="231F20"/>
                          </a:solidFill>
                          <a:latin typeface="Arial" panose="020B0604020202020204"/>
                          <a:cs typeface="Arial" panose="020B0604020202020204"/>
                        </a:rPr>
                        <a:t>Edge</a:t>
                      </a:r>
                      <a:r>
                        <a:rPr sz="700" b="1" spc="-15" dirty="0">
                          <a:solidFill>
                            <a:srgbClr val="231F2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700" b="1" spc="-5" dirty="0">
                          <a:solidFill>
                            <a:srgbClr val="231F20"/>
                          </a:solidFill>
                          <a:latin typeface="Arial" panose="020B0604020202020204"/>
                          <a:cs typeface="Arial" panose="020B0604020202020204"/>
                        </a:rPr>
                        <a:t>Details:</a:t>
                      </a:r>
                      <a:endParaRPr sz="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90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spc="-5" dirty="0">
                          <a:solidFill>
                            <a:srgbClr val="231F20"/>
                          </a:solidFill>
                          <a:latin typeface="Arial" panose="020B0604020202020204"/>
                          <a:cs typeface="Arial" panose="020B0604020202020204"/>
                        </a:rPr>
                        <a:t>Recessed</a:t>
                      </a:r>
                      <a:r>
                        <a:rPr sz="700" spc="-15" dirty="0">
                          <a:solidFill>
                            <a:srgbClr val="231F2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700" spc="-5" dirty="0">
                          <a:solidFill>
                            <a:srgbClr val="231F20"/>
                          </a:solidFill>
                          <a:latin typeface="Arial" panose="020B0604020202020204"/>
                          <a:cs typeface="Arial" panose="020B0604020202020204"/>
                        </a:rPr>
                        <a:t>Edge</a:t>
                      </a:r>
                      <a:endParaRPr sz="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14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spc="-5" dirty="0">
                          <a:solidFill>
                            <a:srgbClr val="231F20"/>
                          </a:solidFill>
                          <a:latin typeface="Arial" panose="020B0604020202020204"/>
                          <a:cs typeface="Arial" panose="020B0604020202020204"/>
                        </a:rPr>
                        <a:t>Yes</a:t>
                      </a:r>
                      <a:endParaRPr sz="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14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42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90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700" spc="-5" dirty="0">
                          <a:solidFill>
                            <a:srgbClr val="231F20"/>
                          </a:solidFill>
                          <a:latin typeface="Arial" panose="020B0604020202020204"/>
                          <a:cs typeface="Arial" panose="020B0604020202020204"/>
                        </a:rPr>
                        <a:t>Square</a:t>
                      </a:r>
                      <a:r>
                        <a:rPr sz="700" spc="-10" dirty="0">
                          <a:solidFill>
                            <a:srgbClr val="231F2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700" spc="-5" dirty="0">
                          <a:solidFill>
                            <a:srgbClr val="231F20"/>
                          </a:solidFill>
                          <a:latin typeface="Arial" panose="020B0604020202020204"/>
                          <a:cs typeface="Arial" panose="020B0604020202020204"/>
                        </a:rPr>
                        <a:t>Edge</a:t>
                      </a:r>
                      <a:endParaRPr sz="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02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700" spc="-5" dirty="0">
                          <a:solidFill>
                            <a:srgbClr val="231F20"/>
                          </a:solidFill>
                          <a:latin typeface="Arial" panose="020B0604020202020204"/>
                          <a:cs typeface="Arial" panose="020B0604020202020204"/>
                        </a:rPr>
                        <a:t>Yes</a:t>
                      </a:r>
                      <a:endParaRPr sz="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02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987">
                <a:tc rowSpan="2"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700" b="1" spc="-5" dirty="0">
                          <a:solidFill>
                            <a:srgbClr val="231F20"/>
                          </a:solidFill>
                          <a:latin typeface="Arial" panose="020B0604020202020204"/>
                          <a:cs typeface="Arial" panose="020B0604020202020204"/>
                        </a:rPr>
                        <a:t>Width</a:t>
                      </a:r>
                      <a:r>
                        <a:rPr sz="700" b="1" spc="-10" dirty="0">
                          <a:solidFill>
                            <a:srgbClr val="231F2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700" b="1" spc="-5" dirty="0">
                          <a:solidFill>
                            <a:srgbClr val="231F20"/>
                          </a:solidFill>
                          <a:latin typeface="Arial" panose="020B0604020202020204"/>
                          <a:cs typeface="Arial" panose="020B0604020202020204"/>
                        </a:rPr>
                        <a:t>(mm):</a:t>
                      </a:r>
                      <a:endParaRPr sz="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700" spc="-5" dirty="0">
                          <a:solidFill>
                            <a:srgbClr val="231F20"/>
                          </a:solidFill>
                          <a:latin typeface="Arial" panose="020B0604020202020204"/>
                          <a:cs typeface="Arial" panose="020B0604020202020204"/>
                        </a:rPr>
                        <a:t>Metric</a:t>
                      </a:r>
                      <a:endParaRPr sz="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318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700" spc="-5" dirty="0">
                          <a:solidFill>
                            <a:srgbClr val="231F20"/>
                          </a:solidFill>
                          <a:latin typeface="Arial" panose="020B0604020202020204"/>
                          <a:cs typeface="Arial" panose="020B0604020202020204"/>
                        </a:rPr>
                        <a:t>1220mm</a:t>
                      </a:r>
                      <a:endParaRPr sz="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318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42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3492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700" spc="-5" dirty="0">
                          <a:solidFill>
                            <a:srgbClr val="231F20"/>
                          </a:solidFill>
                          <a:latin typeface="Arial" panose="020B0604020202020204"/>
                          <a:cs typeface="Arial" panose="020B0604020202020204"/>
                        </a:rPr>
                        <a:t>Imperial</a:t>
                      </a:r>
                      <a:endParaRPr sz="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47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700" spc="-5" dirty="0">
                          <a:solidFill>
                            <a:srgbClr val="231F20"/>
                          </a:solidFill>
                          <a:latin typeface="Arial" panose="020B0604020202020204"/>
                          <a:cs typeface="Arial" panose="020B0604020202020204"/>
                        </a:rPr>
                        <a:t>4’</a:t>
                      </a:r>
                      <a:endParaRPr sz="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47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987">
                <a:tc rowSpan="2"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700" b="1" spc="-5" dirty="0">
                          <a:solidFill>
                            <a:srgbClr val="231F20"/>
                          </a:solidFill>
                          <a:latin typeface="Arial" panose="020B0604020202020204"/>
                          <a:cs typeface="Arial" panose="020B0604020202020204"/>
                        </a:rPr>
                        <a:t>Length</a:t>
                      </a:r>
                      <a:r>
                        <a:rPr sz="700" b="1" spc="-15" dirty="0">
                          <a:solidFill>
                            <a:srgbClr val="231F2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700" b="1" spc="-5" dirty="0">
                          <a:solidFill>
                            <a:srgbClr val="231F20"/>
                          </a:solidFill>
                          <a:latin typeface="Arial" panose="020B0604020202020204"/>
                          <a:cs typeface="Arial" panose="020B0604020202020204"/>
                        </a:rPr>
                        <a:t>(mm):</a:t>
                      </a:r>
                      <a:endParaRPr sz="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61594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700" spc="-5" dirty="0">
                          <a:solidFill>
                            <a:srgbClr val="231F20"/>
                          </a:solidFill>
                          <a:latin typeface="Arial" panose="020B0604020202020204"/>
                          <a:cs typeface="Arial" panose="020B0604020202020204"/>
                        </a:rPr>
                        <a:t>Metric</a:t>
                      </a:r>
                      <a:endParaRPr sz="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700" spc="-5" dirty="0">
                          <a:solidFill>
                            <a:srgbClr val="231F20"/>
                          </a:solidFill>
                          <a:latin typeface="Arial" panose="020B0604020202020204"/>
                          <a:cs typeface="Arial" panose="020B0604020202020204"/>
                        </a:rPr>
                        <a:t>2440mm</a:t>
                      </a:r>
                      <a:endParaRPr sz="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542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61594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spc="-5" dirty="0">
                          <a:solidFill>
                            <a:srgbClr val="231F20"/>
                          </a:solidFill>
                          <a:latin typeface="Arial" panose="020B0604020202020204"/>
                          <a:cs typeface="Arial" panose="020B0604020202020204"/>
                        </a:rPr>
                        <a:t>Imperial</a:t>
                      </a:r>
                      <a:endParaRPr sz="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651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spc="-5" dirty="0">
                          <a:solidFill>
                            <a:srgbClr val="231F20"/>
                          </a:solidFill>
                          <a:latin typeface="Arial" panose="020B0604020202020204"/>
                          <a:cs typeface="Arial" panose="020B0604020202020204"/>
                        </a:rPr>
                        <a:t>8’</a:t>
                      </a:r>
                      <a:endParaRPr sz="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651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095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700" b="1" spc="-5" dirty="0">
                          <a:solidFill>
                            <a:srgbClr val="231F20"/>
                          </a:solidFill>
                          <a:latin typeface="Arial" panose="020B0604020202020204"/>
                          <a:cs typeface="Arial" panose="020B0604020202020204"/>
                        </a:rPr>
                        <a:t>Product</a:t>
                      </a:r>
                      <a:r>
                        <a:rPr sz="700" b="1" spc="-20" dirty="0">
                          <a:solidFill>
                            <a:srgbClr val="231F2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700" b="1" spc="-5" dirty="0">
                          <a:solidFill>
                            <a:srgbClr val="231F20"/>
                          </a:solidFill>
                          <a:latin typeface="Arial" panose="020B0604020202020204"/>
                          <a:cs typeface="Arial" panose="020B0604020202020204"/>
                        </a:rPr>
                        <a:t>Standard:</a:t>
                      </a:r>
                      <a:endParaRPr sz="7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969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2166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700" dirty="0">
                          <a:solidFill>
                            <a:srgbClr val="231F20"/>
                          </a:solidFill>
                          <a:latin typeface="Arial" panose="020B0604020202020204"/>
                          <a:cs typeface="Arial" panose="020B0604020202020204"/>
                        </a:rPr>
                        <a:t>BS 1230 part 1, ASTM C-1396/C</a:t>
                      </a:r>
                      <a:r>
                        <a:rPr sz="700" spc="-10" dirty="0">
                          <a:solidFill>
                            <a:srgbClr val="231F2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700" dirty="0">
                          <a:solidFill>
                            <a:srgbClr val="231F20"/>
                          </a:solidFill>
                          <a:latin typeface="Arial" panose="020B0604020202020204"/>
                          <a:cs typeface="Arial" panose="020B0604020202020204"/>
                        </a:rPr>
                        <a:t>1396M-13</a:t>
                      </a:r>
                      <a:endParaRPr sz="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715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6160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700" b="1" spc="-5" dirty="0">
                          <a:solidFill>
                            <a:srgbClr val="231F20"/>
                          </a:solidFill>
                          <a:latin typeface="Arial" panose="020B0604020202020204"/>
                          <a:cs typeface="Arial" panose="020B0604020202020204"/>
                        </a:rPr>
                        <a:t>Product</a:t>
                      </a:r>
                      <a:r>
                        <a:rPr sz="700" b="1" spc="-15" dirty="0">
                          <a:solidFill>
                            <a:srgbClr val="231F2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700" b="1" spc="-5" dirty="0">
                          <a:solidFill>
                            <a:srgbClr val="231F20"/>
                          </a:solidFill>
                          <a:latin typeface="Arial" panose="020B0604020202020204"/>
                          <a:cs typeface="Arial" panose="020B0604020202020204"/>
                        </a:rPr>
                        <a:t>Testing:</a:t>
                      </a:r>
                      <a:endParaRPr sz="7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6034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700" spc="5" dirty="0">
                          <a:solidFill>
                            <a:srgbClr val="231F20"/>
                          </a:solidFill>
                          <a:latin typeface="Arial" panose="020B0604020202020204"/>
                          <a:cs typeface="Arial" panose="020B0604020202020204"/>
                        </a:rPr>
                        <a:t>BS </a:t>
                      </a:r>
                      <a:r>
                        <a:rPr sz="700" dirty="0">
                          <a:solidFill>
                            <a:srgbClr val="231F20"/>
                          </a:solidFill>
                          <a:latin typeface="Arial" panose="020B0604020202020204"/>
                          <a:cs typeface="Arial" panose="020B0604020202020204"/>
                        </a:rPr>
                        <a:t>1230 part 1, </a:t>
                      </a:r>
                      <a:r>
                        <a:rPr sz="700" spc="5" dirty="0">
                          <a:solidFill>
                            <a:srgbClr val="231F20"/>
                          </a:solidFill>
                          <a:latin typeface="Arial" panose="020B0604020202020204"/>
                          <a:cs typeface="Arial" panose="020B0604020202020204"/>
                        </a:rPr>
                        <a:t>BS </a:t>
                      </a:r>
                      <a:r>
                        <a:rPr sz="700" dirty="0">
                          <a:solidFill>
                            <a:srgbClr val="231F20"/>
                          </a:solidFill>
                          <a:latin typeface="Arial" panose="020B0604020202020204"/>
                          <a:cs typeface="Arial" panose="020B0604020202020204"/>
                        </a:rPr>
                        <a:t>476 part 4 / part 6 / part 7, </a:t>
                      </a:r>
                      <a:r>
                        <a:rPr sz="700" spc="5" dirty="0">
                          <a:solidFill>
                            <a:srgbClr val="231F20"/>
                          </a:solidFill>
                          <a:latin typeface="Arial" panose="020B0604020202020204"/>
                          <a:cs typeface="Arial" panose="020B0604020202020204"/>
                        </a:rPr>
                        <a:t>ASTM</a:t>
                      </a:r>
                      <a:r>
                        <a:rPr sz="700" spc="40" dirty="0">
                          <a:solidFill>
                            <a:srgbClr val="231F2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700" dirty="0">
                          <a:solidFill>
                            <a:srgbClr val="231F20"/>
                          </a:solidFill>
                          <a:latin typeface="Arial" panose="020B0604020202020204"/>
                          <a:cs typeface="Arial" panose="020B0604020202020204"/>
                        </a:rPr>
                        <a:t>C473-03</a:t>
                      </a:r>
                      <a:endParaRPr sz="7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47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7" name="object 63"/>
          <p:cNvSpPr/>
          <p:nvPr/>
        </p:nvSpPr>
        <p:spPr>
          <a:xfrm>
            <a:off x="4998818" y="2918070"/>
            <a:ext cx="488950" cy="419100"/>
          </a:xfrm>
          <a:custGeom>
            <a:avLst/>
            <a:gdLst/>
            <a:ahLst/>
            <a:cxnLst/>
            <a:rect l="l" t="t" r="r" b="b"/>
            <a:pathLst>
              <a:path w="488950" h="419100">
                <a:moveTo>
                  <a:pt x="0" y="0"/>
                </a:moveTo>
                <a:lnTo>
                  <a:pt x="488636" y="0"/>
                </a:lnTo>
                <a:lnTo>
                  <a:pt x="488636" y="419105"/>
                </a:lnTo>
                <a:lnTo>
                  <a:pt x="0" y="41910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4"/>
          <p:cNvSpPr/>
          <p:nvPr/>
        </p:nvSpPr>
        <p:spPr>
          <a:xfrm>
            <a:off x="6004183" y="2918070"/>
            <a:ext cx="488950" cy="419100"/>
          </a:xfrm>
          <a:custGeom>
            <a:avLst/>
            <a:gdLst/>
            <a:ahLst/>
            <a:cxnLst/>
            <a:rect l="l" t="t" r="r" b="b"/>
            <a:pathLst>
              <a:path w="488950" h="419100">
                <a:moveTo>
                  <a:pt x="0" y="0"/>
                </a:moveTo>
                <a:lnTo>
                  <a:pt x="488635" y="0"/>
                </a:lnTo>
                <a:lnTo>
                  <a:pt x="488635" y="419105"/>
                </a:lnTo>
                <a:lnTo>
                  <a:pt x="0" y="41910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5"/>
          <p:cNvSpPr/>
          <p:nvPr/>
        </p:nvSpPr>
        <p:spPr>
          <a:xfrm>
            <a:off x="6012593" y="3388309"/>
            <a:ext cx="36830" cy="46990"/>
          </a:xfrm>
          <a:custGeom>
            <a:avLst/>
            <a:gdLst/>
            <a:ahLst/>
            <a:cxnLst/>
            <a:rect l="l" t="t" r="r" b="b"/>
            <a:pathLst>
              <a:path w="36829" h="46989">
                <a:moveTo>
                  <a:pt x="33760" y="0"/>
                </a:moveTo>
                <a:lnTo>
                  <a:pt x="0" y="0"/>
                </a:lnTo>
                <a:lnTo>
                  <a:pt x="0" y="46426"/>
                </a:lnTo>
                <a:lnTo>
                  <a:pt x="8139" y="46426"/>
                </a:lnTo>
                <a:lnTo>
                  <a:pt x="8139" y="28609"/>
                </a:lnTo>
                <a:lnTo>
                  <a:pt x="33779" y="28609"/>
                </a:lnTo>
                <a:lnTo>
                  <a:pt x="35736" y="21974"/>
                </a:lnTo>
                <a:lnTo>
                  <a:pt x="8139" y="21974"/>
                </a:lnTo>
                <a:lnTo>
                  <a:pt x="8139" y="6634"/>
                </a:lnTo>
                <a:lnTo>
                  <a:pt x="35716" y="6634"/>
                </a:lnTo>
                <a:lnTo>
                  <a:pt x="33760" y="0"/>
                </a:lnTo>
                <a:close/>
              </a:path>
              <a:path w="36829" h="46989">
                <a:moveTo>
                  <a:pt x="33779" y="28609"/>
                </a:moveTo>
                <a:lnTo>
                  <a:pt x="20491" y="28609"/>
                </a:lnTo>
                <a:lnTo>
                  <a:pt x="33760" y="28674"/>
                </a:lnTo>
                <a:close/>
              </a:path>
              <a:path w="36829" h="46989">
                <a:moveTo>
                  <a:pt x="35716" y="6634"/>
                </a:moveTo>
                <a:lnTo>
                  <a:pt x="24458" y="6634"/>
                </a:lnTo>
                <a:lnTo>
                  <a:pt x="28155" y="8190"/>
                </a:lnTo>
                <a:lnTo>
                  <a:pt x="28155" y="20159"/>
                </a:lnTo>
                <a:lnTo>
                  <a:pt x="23666" y="21974"/>
                </a:lnTo>
                <a:lnTo>
                  <a:pt x="35736" y="21974"/>
                </a:lnTo>
                <a:lnTo>
                  <a:pt x="36271" y="20159"/>
                </a:lnTo>
                <a:lnTo>
                  <a:pt x="36175" y="8190"/>
                </a:lnTo>
                <a:lnTo>
                  <a:pt x="35716" y="663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6"/>
          <p:cNvSpPr/>
          <p:nvPr/>
        </p:nvSpPr>
        <p:spPr>
          <a:xfrm>
            <a:off x="6050573" y="3388309"/>
            <a:ext cx="40640" cy="46990"/>
          </a:xfrm>
          <a:custGeom>
            <a:avLst/>
            <a:gdLst/>
            <a:ahLst/>
            <a:cxnLst/>
            <a:rect l="l" t="t" r="r" b="b"/>
            <a:pathLst>
              <a:path w="40639" h="46989">
                <a:moveTo>
                  <a:pt x="8456" y="0"/>
                </a:moveTo>
                <a:lnTo>
                  <a:pt x="0" y="0"/>
                </a:lnTo>
                <a:lnTo>
                  <a:pt x="15477" y="46426"/>
                </a:lnTo>
                <a:lnTo>
                  <a:pt x="24505" y="46426"/>
                </a:lnTo>
                <a:lnTo>
                  <a:pt x="27817" y="36741"/>
                </a:lnTo>
                <a:lnTo>
                  <a:pt x="20092" y="36741"/>
                </a:lnTo>
                <a:lnTo>
                  <a:pt x="8456" y="0"/>
                </a:lnTo>
                <a:close/>
              </a:path>
              <a:path w="40639" h="46989">
                <a:moveTo>
                  <a:pt x="40382" y="0"/>
                </a:moveTo>
                <a:lnTo>
                  <a:pt x="32119" y="0"/>
                </a:lnTo>
                <a:lnTo>
                  <a:pt x="20214" y="36741"/>
                </a:lnTo>
                <a:lnTo>
                  <a:pt x="27817" y="36741"/>
                </a:lnTo>
                <a:lnTo>
                  <a:pt x="40382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67"/>
          <p:cNvSpPr/>
          <p:nvPr/>
        </p:nvSpPr>
        <p:spPr>
          <a:xfrm>
            <a:off x="6092963" y="3387204"/>
            <a:ext cx="42545" cy="48895"/>
          </a:xfrm>
          <a:custGeom>
            <a:avLst/>
            <a:gdLst/>
            <a:ahLst/>
            <a:cxnLst/>
            <a:rect l="l" t="t" r="r" b="b"/>
            <a:pathLst>
              <a:path w="42545" h="48895">
                <a:moveTo>
                  <a:pt x="22249" y="0"/>
                </a:moveTo>
                <a:lnTo>
                  <a:pt x="12902" y="1934"/>
                </a:lnTo>
                <a:lnTo>
                  <a:pt x="5906" y="7184"/>
                </a:lnTo>
                <a:lnTo>
                  <a:pt x="1519" y="14923"/>
                </a:lnTo>
                <a:lnTo>
                  <a:pt x="0" y="24321"/>
                </a:lnTo>
                <a:lnTo>
                  <a:pt x="1519" y="33715"/>
                </a:lnTo>
                <a:lnTo>
                  <a:pt x="5906" y="41451"/>
                </a:lnTo>
                <a:lnTo>
                  <a:pt x="12902" y="46701"/>
                </a:lnTo>
                <a:lnTo>
                  <a:pt x="22249" y="48635"/>
                </a:lnTo>
                <a:lnTo>
                  <a:pt x="29984" y="47263"/>
                </a:lnTo>
                <a:lnTo>
                  <a:pt x="36094" y="43410"/>
                </a:lnTo>
                <a:lnTo>
                  <a:pt x="37068" y="42007"/>
                </a:lnTo>
                <a:lnTo>
                  <a:pt x="12279" y="42007"/>
                </a:lnTo>
                <a:lnTo>
                  <a:pt x="8136" y="33228"/>
                </a:lnTo>
                <a:lnTo>
                  <a:pt x="8136" y="15407"/>
                </a:lnTo>
                <a:lnTo>
                  <a:pt x="12279" y="6626"/>
                </a:lnTo>
                <a:lnTo>
                  <a:pt x="41050" y="6626"/>
                </a:lnTo>
                <a:lnTo>
                  <a:pt x="40975" y="5853"/>
                </a:lnTo>
                <a:lnTo>
                  <a:pt x="32717" y="60"/>
                </a:lnTo>
                <a:lnTo>
                  <a:pt x="22249" y="0"/>
                </a:lnTo>
                <a:close/>
              </a:path>
              <a:path w="42545" h="48895">
                <a:moveTo>
                  <a:pt x="41995" y="29847"/>
                </a:moveTo>
                <a:lnTo>
                  <a:pt x="34081" y="29847"/>
                </a:lnTo>
                <a:lnTo>
                  <a:pt x="33412" y="36603"/>
                </a:lnTo>
                <a:lnTo>
                  <a:pt x="29466" y="42007"/>
                </a:lnTo>
                <a:lnTo>
                  <a:pt x="37068" y="42007"/>
                </a:lnTo>
                <a:lnTo>
                  <a:pt x="40217" y="37472"/>
                </a:lnTo>
                <a:lnTo>
                  <a:pt x="41995" y="29847"/>
                </a:lnTo>
                <a:close/>
              </a:path>
              <a:path w="42545" h="48895">
                <a:moveTo>
                  <a:pt x="41050" y="6626"/>
                </a:moveTo>
                <a:lnTo>
                  <a:pt x="28999" y="6626"/>
                </a:lnTo>
                <a:lnTo>
                  <a:pt x="32443" y="10533"/>
                </a:lnTo>
                <a:lnTo>
                  <a:pt x="33808" y="15861"/>
                </a:lnTo>
                <a:lnTo>
                  <a:pt x="41944" y="15861"/>
                </a:lnTo>
                <a:lnTo>
                  <a:pt x="41050" y="662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68"/>
          <p:cNvSpPr/>
          <p:nvPr/>
        </p:nvSpPr>
        <p:spPr>
          <a:xfrm>
            <a:off x="6356239" y="2772896"/>
            <a:ext cx="384810" cy="384810"/>
          </a:xfrm>
          <a:custGeom>
            <a:avLst/>
            <a:gdLst/>
            <a:ahLst/>
            <a:cxnLst/>
            <a:rect l="l" t="t" r="r" b="b"/>
            <a:pathLst>
              <a:path w="384809" h="384810">
                <a:moveTo>
                  <a:pt x="192261" y="0"/>
                </a:moveTo>
                <a:lnTo>
                  <a:pt x="148183" y="5077"/>
                </a:lnTo>
                <a:lnTo>
                  <a:pt x="107717" y="19540"/>
                </a:lnTo>
                <a:lnTo>
                  <a:pt x="72019" y="42233"/>
                </a:lnTo>
                <a:lnTo>
                  <a:pt x="42243" y="72004"/>
                </a:lnTo>
                <a:lnTo>
                  <a:pt x="19544" y="107698"/>
                </a:lnTo>
                <a:lnTo>
                  <a:pt x="5078" y="148159"/>
                </a:lnTo>
                <a:lnTo>
                  <a:pt x="0" y="192236"/>
                </a:lnTo>
                <a:lnTo>
                  <a:pt x="5078" y="236312"/>
                </a:lnTo>
                <a:lnTo>
                  <a:pt x="19544" y="276774"/>
                </a:lnTo>
                <a:lnTo>
                  <a:pt x="42243" y="312467"/>
                </a:lnTo>
                <a:lnTo>
                  <a:pt x="72019" y="342238"/>
                </a:lnTo>
                <a:lnTo>
                  <a:pt x="107717" y="364932"/>
                </a:lnTo>
                <a:lnTo>
                  <a:pt x="148183" y="379394"/>
                </a:lnTo>
                <a:lnTo>
                  <a:pt x="192261" y="384472"/>
                </a:lnTo>
                <a:lnTo>
                  <a:pt x="236328" y="379394"/>
                </a:lnTo>
                <a:lnTo>
                  <a:pt x="276783" y="364932"/>
                </a:lnTo>
                <a:lnTo>
                  <a:pt x="312472" y="342238"/>
                </a:lnTo>
                <a:lnTo>
                  <a:pt x="342240" y="312467"/>
                </a:lnTo>
                <a:lnTo>
                  <a:pt x="364932" y="276774"/>
                </a:lnTo>
                <a:lnTo>
                  <a:pt x="379394" y="236312"/>
                </a:lnTo>
                <a:lnTo>
                  <a:pt x="384472" y="192236"/>
                </a:lnTo>
                <a:lnTo>
                  <a:pt x="379394" y="148159"/>
                </a:lnTo>
                <a:lnTo>
                  <a:pt x="364932" y="107698"/>
                </a:lnTo>
                <a:lnTo>
                  <a:pt x="342240" y="72004"/>
                </a:lnTo>
                <a:lnTo>
                  <a:pt x="312472" y="42233"/>
                </a:lnTo>
                <a:lnTo>
                  <a:pt x="276783" y="19540"/>
                </a:lnTo>
                <a:lnTo>
                  <a:pt x="236328" y="5077"/>
                </a:lnTo>
                <a:lnTo>
                  <a:pt x="1922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69"/>
          <p:cNvSpPr/>
          <p:nvPr/>
        </p:nvSpPr>
        <p:spPr>
          <a:xfrm>
            <a:off x="6483239" y="2899896"/>
            <a:ext cx="384810" cy="384810"/>
          </a:xfrm>
          <a:custGeom>
            <a:avLst/>
            <a:gdLst/>
            <a:ahLst/>
            <a:cxnLst/>
            <a:rect l="l" t="t" r="r" b="b"/>
            <a:pathLst>
              <a:path w="384809" h="384810">
                <a:moveTo>
                  <a:pt x="384472" y="192236"/>
                </a:moveTo>
                <a:lnTo>
                  <a:pt x="379394" y="236312"/>
                </a:lnTo>
                <a:lnTo>
                  <a:pt x="364932" y="276774"/>
                </a:lnTo>
                <a:lnTo>
                  <a:pt x="342240" y="312467"/>
                </a:lnTo>
                <a:lnTo>
                  <a:pt x="312472" y="342238"/>
                </a:lnTo>
                <a:lnTo>
                  <a:pt x="276783" y="364932"/>
                </a:lnTo>
                <a:lnTo>
                  <a:pt x="236328" y="379394"/>
                </a:lnTo>
                <a:lnTo>
                  <a:pt x="192261" y="384472"/>
                </a:lnTo>
                <a:lnTo>
                  <a:pt x="148183" y="379394"/>
                </a:lnTo>
                <a:lnTo>
                  <a:pt x="107717" y="364932"/>
                </a:lnTo>
                <a:lnTo>
                  <a:pt x="72019" y="342238"/>
                </a:lnTo>
                <a:lnTo>
                  <a:pt x="42243" y="312467"/>
                </a:lnTo>
                <a:lnTo>
                  <a:pt x="19544" y="276774"/>
                </a:lnTo>
                <a:lnTo>
                  <a:pt x="5078" y="236312"/>
                </a:lnTo>
                <a:lnTo>
                  <a:pt x="0" y="192236"/>
                </a:lnTo>
                <a:lnTo>
                  <a:pt x="5078" y="148159"/>
                </a:lnTo>
                <a:lnTo>
                  <a:pt x="19544" y="107698"/>
                </a:lnTo>
                <a:lnTo>
                  <a:pt x="42243" y="72004"/>
                </a:lnTo>
                <a:lnTo>
                  <a:pt x="72019" y="42233"/>
                </a:lnTo>
                <a:lnTo>
                  <a:pt x="107717" y="19540"/>
                </a:lnTo>
                <a:lnTo>
                  <a:pt x="148183" y="5077"/>
                </a:lnTo>
                <a:lnTo>
                  <a:pt x="192261" y="0"/>
                </a:lnTo>
                <a:lnTo>
                  <a:pt x="236328" y="5077"/>
                </a:lnTo>
                <a:lnTo>
                  <a:pt x="276783" y="19540"/>
                </a:lnTo>
                <a:lnTo>
                  <a:pt x="312472" y="42233"/>
                </a:lnTo>
                <a:lnTo>
                  <a:pt x="342240" y="72004"/>
                </a:lnTo>
                <a:lnTo>
                  <a:pt x="364932" y="107698"/>
                </a:lnTo>
                <a:lnTo>
                  <a:pt x="379394" y="148159"/>
                </a:lnTo>
                <a:lnTo>
                  <a:pt x="384472" y="192236"/>
                </a:lnTo>
                <a:close/>
              </a:path>
            </a:pathLst>
          </a:custGeom>
          <a:ln w="1415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0"/>
          <p:cNvSpPr/>
          <p:nvPr/>
        </p:nvSpPr>
        <p:spPr>
          <a:xfrm>
            <a:off x="6376853" y="2793733"/>
            <a:ext cx="343535" cy="343535"/>
          </a:xfrm>
          <a:custGeom>
            <a:avLst/>
            <a:gdLst/>
            <a:ahLst/>
            <a:cxnLst/>
            <a:rect l="l" t="t" r="r" b="b"/>
            <a:pathLst>
              <a:path w="343534" h="343535">
                <a:moveTo>
                  <a:pt x="343173" y="171597"/>
                </a:moveTo>
                <a:lnTo>
                  <a:pt x="337043" y="217218"/>
                </a:lnTo>
                <a:lnTo>
                  <a:pt x="319746" y="258211"/>
                </a:lnTo>
                <a:lnTo>
                  <a:pt x="292915" y="292940"/>
                </a:lnTo>
                <a:lnTo>
                  <a:pt x="258186" y="319771"/>
                </a:lnTo>
                <a:lnTo>
                  <a:pt x="217193" y="337069"/>
                </a:lnTo>
                <a:lnTo>
                  <a:pt x="171571" y="343198"/>
                </a:lnTo>
                <a:lnTo>
                  <a:pt x="125971" y="337069"/>
                </a:lnTo>
                <a:lnTo>
                  <a:pt x="84989" y="319771"/>
                </a:lnTo>
                <a:lnTo>
                  <a:pt x="50263" y="292940"/>
                </a:lnTo>
                <a:lnTo>
                  <a:pt x="23431" y="258211"/>
                </a:lnTo>
                <a:lnTo>
                  <a:pt x="6130" y="217218"/>
                </a:lnTo>
                <a:lnTo>
                  <a:pt x="0" y="171597"/>
                </a:lnTo>
                <a:lnTo>
                  <a:pt x="6130" y="125977"/>
                </a:lnTo>
                <a:lnTo>
                  <a:pt x="23431" y="84985"/>
                </a:lnTo>
                <a:lnTo>
                  <a:pt x="50263" y="50257"/>
                </a:lnTo>
                <a:lnTo>
                  <a:pt x="84989" y="23426"/>
                </a:lnTo>
                <a:lnTo>
                  <a:pt x="125971" y="6129"/>
                </a:lnTo>
                <a:lnTo>
                  <a:pt x="171571" y="0"/>
                </a:lnTo>
                <a:lnTo>
                  <a:pt x="217193" y="6129"/>
                </a:lnTo>
                <a:lnTo>
                  <a:pt x="258186" y="23426"/>
                </a:lnTo>
                <a:lnTo>
                  <a:pt x="292915" y="50257"/>
                </a:lnTo>
                <a:lnTo>
                  <a:pt x="319746" y="84985"/>
                </a:lnTo>
                <a:lnTo>
                  <a:pt x="337043" y="125977"/>
                </a:lnTo>
                <a:lnTo>
                  <a:pt x="343173" y="171597"/>
                </a:lnTo>
              </a:path>
            </a:pathLst>
          </a:custGeom>
          <a:ln w="3175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1"/>
          <p:cNvSpPr/>
          <p:nvPr/>
        </p:nvSpPr>
        <p:spPr>
          <a:xfrm>
            <a:off x="6416912" y="2826277"/>
            <a:ext cx="255237" cy="2833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2"/>
          <p:cNvSpPr/>
          <p:nvPr/>
        </p:nvSpPr>
        <p:spPr>
          <a:xfrm>
            <a:off x="5006840" y="3387718"/>
            <a:ext cx="44450" cy="46990"/>
          </a:xfrm>
          <a:custGeom>
            <a:avLst/>
            <a:gdLst/>
            <a:ahLst/>
            <a:cxnLst/>
            <a:rect l="l" t="t" r="r" b="b"/>
            <a:pathLst>
              <a:path w="44450" h="46989">
                <a:moveTo>
                  <a:pt x="26466" y="0"/>
                </a:moveTo>
                <a:lnTo>
                  <a:pt x="17834" y="0"/>
                </a:lnTo>
                <a:lnTo>
                  <a:pt x="0" y="46429"/>
                </a:lnTo>
                <a:lnTo>
                  <a:pt x="8409" y="46429"/>
                </a:lnTo>
                <a:lnTo>
                  <a:pt x="12750" y="34138"/>
                </a:lnTo>
                <a:lnTo>
                  <a:pt x="39617" y="34138"/>
                </a:lnTo>
                <a:lnTo>
                  <a:pt x="37237" y="27961"/>
                </a:lnTo>
                <a:lnTo>
                  <a:pt x="14958" y="27961"/>
                </a:lnTo>
                <a:lnTo>
                  <a:pt x="21978" y="7999"/>
                </a:lnTo>
                <a:lnTo>
                  <a:pt x="29548" y="7999"/>
                </a:lnTo>
                <a:lnTo>
                  <a:pt x="26466" y="0"/>
                </a:lnTo>
                <a:close/>
              </a:path>
              <a:path w="44450" h="46989">
                <a:moveTo>
                  <a:pt x="39617" y="34138"/>
                </a:moveTo>
                <a:lnTo>
                  <a:pt x="31280" y="34138"/>
                </a:lnTo>
                <a:lnTo>
                  <a:pt x="35643" y="46429"/>
                </a:lnTo>
                <a:lnTo>
                  <a:pt x="44352" y="46429"/>
                </a:lnTo>
                <a:lnTo>
                  <a:pt x="39617" y="34138"/>
                </a:lnTo>
                <a:close/>
              </a:path>
              <a:path w="44450" h="46989">
                <a:moveTo>
                  <a:pt x="29548" y="7999"/>
                </a:moveTo>
                <a:lnTo>
                  <a:pt x="22175" y="7999"/>
                </a:lnTo>
                <a:lnTo>
                  <a:pt x="29145" y="27961"/>
                </a:lnTo>
                <a:lnTo>
                  <a:pt x="37237" y="27961"/>
                </a:lnTo>
                <a:lnTo>
                  <a:pt x="29548" y="799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3"/>
          <p:cNvSpPr/>
          <p:nvPr/>
        </p:nvSpPr>
        <p:spPr>
          <a:xfrm>
            <a:off x="5054640" y="3387718"/>
            <a:ext cx="7620" cy="46990"/>
          </a:xfrm>
          <a:custGeom>
            <a:avLst/>
            <a:gdLst/>
            <a:ahLst/>
            <a:cxnLst/>
            <a:rect l="l" t="t" r="r" b="b"/>
            <a:pathLst>
              <a:path w="7620" h="46989">
                <a:moveTo>
                  <a:pt x="0" y="0"/>
                </a:moveTo>
                <a:lnTo>
                  <a:pt x="7412" y="0"/>
                </a:lnTo>
                <a:lnTo>
                  <a:pt x="7412" y="46429"/>
                </a:lnTo>
                <a:lnTo>
                  <a:pt x="0" y="46429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4"/>
          <p:cNvSpPr/>
          <p:nvPr/>
        </p:nvSpPr>
        <p:spPr>
          <a:xfrm>
            <a:off x="5069991" y="3400531"/>
            <a:ext cx="29845" cy="34925"/>
          </a:xfrm>
          <a:custGeom>
            <a:avLst/>
            <a:gdLst/>
            <a:ahLst/>
            <a:cxnLst/>
            <a:rect l="l" t="t" r="r" b="b"/>
            <a:pathLst>
              <a:path w="29845" h="34925">
                <a:moveTo>
                  <a:pt x="7420" y="0"/>
                </a:moveTo>
                <a:lnTo>
                  <a:pt x="0" y="0"/>
                </a:lnTo>
                <a:lnTo>
                  <a:pt x="0" y="30106"/>
                </a:lnTo>
                <a:lnTo>
                  <a:pt x="3773" y="34527"/>
                </a:lnTo>
                <a:lnTo>
                  <a:pt x="16247" y="34527"/>
                </a:lnTo>
                <a:lnTo>
                  <a:pt x="20293" y="32312"/>
                </a:lnTo>
                <a:lnTo>
                  <a:pt x="22104" y="28933"/>
                </a:lnTo>
                <a:lnTo>
                  <a:pt x="29519" y="28933"/>
                </a:lnTo>
                <a:lnTo>
                  <a:pt x="29519" y="28674"/>
                </a:lnTo>
                <a:lnTo>
                  <a:pt x="9824" y="28674"/>
                </a:lnTo>
                <a:lnTo>
                  <a:pt x="7420" y="26527"/>
                </a:lnTo>
                <a:lnTo>
                  <a:pt x="7420" y="0"/>
                </a:lnTo>
                <a:close/>
              </a:path>
              <a:path w="29845" h="34925">
                <a:moveTo>
                  <a:pt x="29519" y="28933"/>
                </a:moveTo>
                <a:lnTo>
                  <a:pt x="22226" y="28933"/>
                </a:lnTo>
                <a:lnTo>
                  <a:pt x="22226" y="33616"/>
                </a:lnTo>
                <a:lnTo>
                  <a:pt x="29519" y="33616"/>
                </a:lnTo>
                <a:lnTo>
                  <a:pt x="29519" y="28933"/>
                </a:lnTo>
                <a:close/>
              </a:path>
              <a:path w="29845" h="34925">
                <a:moveTo>
                  <a:pt x="29519" y="0"/>
                </a:moveTo>
                <a:lnTo>
                  <a:pt x="22104" y="0"/>
                </a:lnTo>
                <a:lnTo>
                  <a:pt x="22104" y="24702"/>
                </a:lnTo>
                <a:lnTo>
                  <a:pt x="20020" y="28674"/>
                </a:lnTo>
                <a:lnTo>
                  <a:pt x="29519" y="28674"/>
                </a:lnTo>
                <a:lnTo>
                  <a:pt x="2951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5"/>
          <p:cNvSpPr/>
          <p:nvPr/>
        </p:nvSpPr>
        <p:spPr>
          <a:xfrm>
            <a:off x="5107175" y="3399620"/>
            <a:ext cx="48895" cy="34925"/>
          </a:xfrm>
          <a:custGeom>
            <a:avLst/>
            <a:gdLst/>
            <a:ahLst/>
            <a:cxnLst/>
            <a:rect l="l" t="t" r="r" b="b"/>
            <a:pathLst>
              <a:path w="48895" h="34925">
                <a:moveTo>
                  <a:pt x="7020" y="911"/>
                </a:moveTo>
                <a:lnTo>
                  <a:pt x="0" y="911"/>
                </a:lnTo>
                <a:lnTo>
                  <a:pt x="0" y="34528"/>
                </a:lnTo>
                <a:lnTo>
                  <a:pt x="7416" y="34528"/>
                </a:lnTo>
                <a:lnTo>
                  <a:pt x="7416" y="8971"/>
                </a:lnTo>
                <a:lnTo>
                  <a:pt x="10937" y="5854"/>
                </a:lnTo>
                <a:lnTo>
                  <a:pt x="48766" y="5854"/>
                </a:lnTo>
                <a:lnTo>
                  <a:pt x="48766" y="5591"/>
                </a:lnTo>
                <a:lnTo>
                  <a:pt x="7020" y="5591"/>
                </a:lnTo>
                <a:lnTo>
                  <a:pt x="7020" y="911"/>
                </a:lnTo>
                <a:close/>
              </a:path>
              <a:path w="48895" h="34925">
                <a:moveTo>
                  <a:pt x="30237" y="5854"/>
                </a:moveTo>
                <a:lnTo>
                  <a:pt x="19249" y="5854"/>
                </a:lnTo>
                <a:lnTo>
                  <a:pt x="20685" y="8319"/>
                </a:lnTo>
                <a:lnTo>
                  <a:pt x="20685" y="34528"/>
                </a:lnTo>
                <a:lnTo>
                  <a:pt x="28106" y="34528"/>
                </a:lnTo>
                <a:lnTo>
                  <a:pt x="28231" y="8971"/>
                </a:lnTo>
                <a:lnTo>
                  <a:pt x="30237" y="5854"/>
                </a:lnTo>
                <a:close/>
              </a:path>
              <a:path w="48895" h="34925">
                <a:moveTo>
                  <a:pt x="48766" y="5854"/>
                </a:moveTo>
                <a:lnTo>
                  <a:pt x="41026" y="5854"/>
                </a:lnTo>
                <a:lnTo>
                  <a:pt x="41241" y="8319"/>
                </a:lnTo>
                <a:lnTo>
                  <a:pt x="41349" y="34528"/>
                </a:lnTo>
                <a:lnTo>
                  <a:pt x="48766" y="34528"/>
                </a:lnTo>
                <a:lnTo>
                  <a:pt x="48766" y="5854"/>
                </a:lnTo>
                <a:close/>
              </a:path>
              <a:path w="48895" h="34925">
                <a:moveTo>
                  <a:pt x="21654" y="0"/>
                </a:moveTo>
                <a:lnTo>
                  <a:pt x="12230" y="0"/>
                </a:lnTo>
                <a:lnTo>
                  <a:pt x="9425" y="2275"/>
                </a:lnTo>
                <a:lnTo>
                  <a:pt x="7218" y="5591"/>
                </a:lnTo>
                <a:lnTo>
                  <a:pt x="26986" y="5591"/>
                </a:lnTo>
                <a:lnTo>
                  <a:pt x="25499" y="1753"/>
                </a:lnTo>
                <a:lnTo>
                  <a:pt x="21654" y="0"/>
                </a:lnTo>
                <a:close/>
              </a:path>
              <a:path w="48895" h="34925">
                <a:moveTo>
                  <a:pt x="44622" y="0"/>
                </a:moveTo>
                <a:lnTo>
                  <a:pt x="32641" y="0"/>
                </a:lnTo>
                <a:lnTo>
                  <a:pt x="29466" y="2142"/>
                </a:lnTo>
                <a:lnTo>
                  <a:pt x="26986" y="5591"/>
                </a:lnTo>
                <a:lnTo>
                  <a:pt x="48766" y="5591"/>
                </a:lnTo>
                <a:lnTo>
                  <a:pt x="48766" y="3117"/>
                </a:lnTo>
                <a:lnTo>
                  <a:pt x="44622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76"/>
          <p:cNvSpPr/>
          <p:nvPr/>
        </p:nvSpPr>
        <p:spPr>
          <a:xfrm>
            <a:off x="5163803" y="3387718"/>
            <a:ext cx="7620" cy="46990"/>
          </a:xfrm>
          <a:custGeom>
            <a:avLst/>
            <a:gdLst/>
            <a:ahLst/>
            <a:cxnLst/>
            <a:rect l="l" t="t" r="r" b="b"/>
            <a:pathLst>
              <a:path w="7620" h="46989">
                <a:moveTo>
                  <a:pt x="7416" y="0"/>
                </a:moveTo>
                <a:lnTo>
                  <a:pt x="0" y="0"/>
                </a:lnTo>
                <a:lnTo>
                  <a:pt x="0" y="7026"/>
                </a:lnTo>
                <a:lnTo>
                  <a:pt x="7416" y="7026"/>
                </a:lnTo>
                <a:lnTo>
                  <a:pt x="7416" y="0"/>
                </a:lnTo>
                <a:close/>
              </a:path>
              <a:path w="7620" h="46989">
                <a:moveTo>
                  <a:pt x="7416" y="12813"/>
                </a:moveTo>
                <a:lnTo>
                  <a:pt x="0" y="12813"/>
                </a:lnTo>
                <a:lnTo>
                  <a:pt x="0" y="46429"/>
                </a:lnTo>
                <a:lnTo>
                  <a:pt x="7416" y="46429"/>
                </a:lnTo>
                <a:lnTo>
                  <a:pt x="7416" y="1281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77"/>
          <p:cNvSpPr/>
          <p:nvPr/>
        </p:nvSpPr>
        <p:spPr>
          <a:xfrm>
            <a:off x="5179157" y="3399620"/>
            <a:ext cx="29845" cy="34925"/>
          </a:xfrm>
          <a:custGeom>
            <a:avLst/>
            <a:gdLst/>
            <a:ahLst/>
            <a:cxnLst/>
            <a:rect l="l" t="t" r="r" b="b"/>
            <a:pathLst>
              <a:path w="29845" h="34925">
                <a:moveTo>
                  <a:pt x="7020" y="911"/>
                </a:moveTo>
                <a:lnTo>
                  <a:pt x="0" y="911"/>
                </a:lnTo>
                <a:lnTo>
                  <a:pt x="0" y="34528"/>
                </a:lnTo>
                <a:lnTo>
                  <a:pt x="7416" y="34528"/>
                </a:lnTo>
                <a:lnTo>
                  <a:pt x="7416" y="9753"/>
                </a:lnTo>
                <a:lnTo>
                  <a:pt x="10486" y="5984"/>
                </a:lnTo>
                <a:lnTo>
                  <a:pt x="7142" y="5984"/>
                </a:lnTo>
                <a:lnTo>
                  <a:pt x="7020" y="911"/>
                </a:lnTo>
                <a:close/>
              </a:path>
              <a:path w="29845" h="34925">
                <a:moveTo>
                  <a:pt x="29519" y="5854"/>
                </a:moveTo>
                <a:lnTo>
                  <a:pt x="19893" y="5854"/>
                </a:lnTo>
                <a:lnTo>
                  <a:pt x="21978" y="8129"/>
                </a:lnTo>
                <a:lnTo>
                  <a:pt x="22100" y="34528"/>
                </a:lnTo>
                <a:lnTo>
                  <a:pt x="29519" y="34528"/>
                </a:lnTo>
                <a:lnTo>
                  <a:pt x="29519" y="5854"/>
                </a:lnTo>
                <a:close/>
              </a:path>
              <a:path w="29845" h="34925">
                <a:moveTo>
                  <a:pt x="24904" y="0"/>
                </a:moveTo>
                <a:lnTo>
                  <a:pt x="13197" y="0"/>
                </a:lnTo>
                <a:lnTo>
                  <a:pt x="9377" y="2275"/>
                </a:lnTo>
                <a:lnTo>
                  <a:pt x="7142" y="5984"/>
                </a:lnTo>
                <a:lnTo>
                  <a:pt x="10486" y="5984"/>
                </a:lnTo>
                <a:lnTo>
                  <a:pt x="10591" y="5854"/>
                </a:lnTo>
                <a:lnTo>
                  <a:pt x="29519" y="5854"/>
                </a:lnTo>
                <a:lnTo>
                  <a:pt x="29519" y="3898"/>
                </a:lnTo>
                <a:lnTo>
                  <a:pt x="24904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78"/>
          <p:cNvSpPr/>
          <p:nvPr/>
        </p:nvSpPr>
        <p:spPr>
          <a:xfrm>
            <a:off x="5216363" y="3400531"/>
            <a:ext cx="29845" cy="34925"/>
          </a:xfrm>
          <a:custGeom>
            <a:avLst/>
            <a:gdLst/>
            <a:ahLst/>
            <a:cxnLst/>
            <a:rect l="l" t="t" r="r" b="b"/>
            <a:pathLst>
              <a:path w="29845" h="34925">
                <a:moveTo>
                  <a:pt x="7395" y="0"/>
                </a:moveTo>
                <a:lnTo>
                  <a:pt x="0" y="0"/>
                </a:lnTo>
                <a:lnTo>
                  <a:pt x="0" y="30106"/>
                </a:lnTo>
                <a:lnTo>
                  <a:pt x="3773" y="34527"/>
                </a:lnTo>
                <a:lnTo>
                  <a:pt x="16247" y="34527"/>
                </a:lnTo>
                <a:lnTo>
                  <a:pt x="20267" y="32312"/>
                </a:lnTo>
                <a:lnTo>
                  <a:pt x="22104" y="28933"/>
                </a:lnTo>
                <a:lnTo>
                  <a:pt x="29519" y="28933"/>
                </a:lnTo>
                <a:lnTo>
                  <a:pt x="29519" y="28674"/>
                </a:lnTo>
                <a:lnTo>
                  <a:pt x="9799" y="28674"/>
                </a:lnTo>
                <a:lnTo>
                  <a:pt x="7395" y="26527"/>
                </a:lnTo>
                <a:lnTo>
                  <a:pt x="7395" y="0"/>
                </a:lnTo>
                <a:close/>
              </a:path>
              <a:path w="29845" h="34925">
                <a:moveTo>
                  <a:pt x="29519" y="28933"/>
                </a:moveTo>
                <a:lnTo>
                  <a:pt x="22226" y="28933"/>
                </a:lnTo>
                <a:lnTo>
                  <a:pt x="22226" y="33616"/>
                </a:lnTo>
                <a:lnTo>
                  <a:pt x="29519" y="33616"/>
                </a:lnTo>
                <a:lnTo>
                  <a:pt x="29519" y="28933"/>
                </a:lnTo>
                <a:close/>
              </a:path>
              <a:path w="29845" h="34925">
                <a:moveTo>
                  <a:pt x="29519" y="0"/>
                </a:moveTo>
                <a:lnTo>
                  <a:pt x="22104" y="0"/>
                </a:lnTo>
                <a:lnTo>
                  <a:pt x="22104" y="24702"/>
                </a:lnTo>
                <a:lnTo>
                  <a:pt x="20020" y="28674"/>
                </a:lnTo>
                <a:lnTo>
                  <a:pt x="29519" y="28674"/>
                </a:lnTo>
                <a:lnTo>
                  <a:pt x="2951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79"/>
          <p:cNvSpPr/>
          <p:nvPr/>
        </p:nvSpPr>
        <p:spPr>
          <a:xfrm>
            <a:off x="5253547" y="3399620"/>
            <a:ext cx="48895" cy="34925"/>
          </a:xfrm>
          <a:custGeom>
            <a:avLst/>
            <a:gdLst/>
            <a:ahLst/>
            <a:cxnLst/>
            <a:rect l="l" t="t" r="r" b="b"/>
            <a:pathLst>
              <a:path w="48895" h="34925">
                <a:moveTo>
                  <a:pt x="7020" y="911"/>
                </a:moveTo>
                <a:lnTo>
                  <a:pt x="0" y="911"/>
                </a:lnTo>
                <a:lnTo>
                  <a:pt x="0" y="34528"/>
                </a:lnTo>
                <a:lnTo>
                  <a:pt x="7416" y="34528"/>
                </a:lnTo>
                <a:lnTo>
                  <a:pt x="7416" y="8971"/>
                </a:lnTo>
                <a:lnTo>
                  <a:pt x="10911" y="5854"/>
                </a:lnTo>
                <a:lnTo>
                  <a:pt x="48765" y="5854"/>
                </a:lnTo>
                <a:lnTo>
                  <a:pt x="48765" y="5591"/>
                </a:lnTo>
                <a:lnTo>
                  <a:pt x="7020" y="5591"/>
                </a:lnTo>
                <a:lnTo>
                  <a:pt x="7020" y="911"/>
                </a:lnTo>
                <a:close/>
              </a:path>
              <a:path w="48895" h="34925">
                <a:moveTo>
                  <a:pt x="30236" y="5854"/>
                </a:moveTo>
                <a:lnTo>
                  <a:pt x="19249" y="5854"/>
                </a:lnTo>
                <a:lnTo>
                  <a:pt x="20685" y="8319"/>
                </a:lnTo>
                <a:lnTo>
                  <a:pt x="20685" y="34528"/>
                </a:lnTo>
                <a:lnTo>
                  <a:pt x="28080" y="34528"/>
                </a:lnTo>
                <a:lnTo>
                  <a:pt x="28207" y="8971"/>
                </a:lnTo>
                <a:lnTo>
                  <a:pt x="30236" y="5854"/>
                </a:lnTo>
                <a:close/>
              </a:path>
              <a:path w="48895" h="34925">
                <a:moveTo>
                  <a:pt x="48765" y="5854"/>
                </a:moveTo>
                <a:lnTo>
                  <a:pt x="41026" y="5854"/>
                </a:lnTo>
                <a:lnTo>
                  <a:pt x="41241" y="8319"/>
                </a:lnTo>
                <a:lnTo>
                  <a:pt x="41349" y="34528"/>
                </a:lnTo>
                <a:lnTo>
                  <a:pt x="48765" y="34528"/>
                </a:lnTo>
                <a:lnTo>
                  <a:pt x="48765" y="5854"/>
                </a:lnTo>
                <a:close/>
              </a:path>
              <a:path w="48895" h="34925">
                <a:moveTo>
                  <a:pt x="21654" y="0"/>
                </a:moveTo>
                <a:lnTo>
                  <a:pt x="12230" y="0"/>
                </a:lnTo>
                <a:lnTo>
                  <a:pt x="9424" y="2275"/>
                </a:lnTo>
                <a:lnTo>
                  <a:pt x="7218" y="5591"/>
                </a:lnTo>
                <a:lnTo>
                  <a:pt x="26990" y="5591"/>
                </a:lnTo>
                <a:lnTo>
                  <a:pt x="25499" y="1753"/>
                </a:lnTo>
                <a:lnTo>
                  <a:pt x="21654" y="0"/>
                </a:lnTo>
                <a:close/>
              </a:path>
              <a:path w="48895" h="34925">
                <a:moveTo>
                  <a:pt x="44597" y="0"/>
                </a:moveTo>
                <a:lnTo>
                  <a:pt x="32641" y="0"/>
                </a:lnTo>
                <a:lnTo>
                  <a:pt x="29470" y="2142"/>
                </a:lnTo>
                <a:lnTo>
                  <a:pt x="26990" y="5591"/>
                </a:lnTo>
                <a:lnTo>
                  <a:pt x="48765" y="5591"/>
                </a:lnTo>
                <a:lnTo>
                  <a:pt x="48765" y="3117"/>
                </a:lnTo>
                <a:lnTo>
                  <a:pt x="44597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0"/>
          <p:cNvSpPr/>
          <p:nvPr/>
        </p:nvSpPr>
        <p:spPr>
          <a:xfrm>
            <a:off x="5328979" y="3387718"/>
            <a:ext cx="32384" cy="46990"/>
          </a:xfrm>
          <a:custGeom>
            <a:avLst/>
            <a:gdLst/>
            <a:ahLst/>
            <a:cxnLst/>
            <a:rect l="l" t="t" r="r" b="b"/>
            <a:pathLst>
              <a:path w="32385" h="46989">
                <a:moveTo>
                  <a:pt x="32047" y="0"/>
                </a:moveTo>
                <a:lnTo>
                  <a:pt x="0" y="0"/>
                </a:lnTo>
                <a:lnTo>
                  <a:pt x="0" y="46429"/>
                </a:lnTo>
                <a:lnTo>
                  <a:pt x="8135" y="46429"/>
                </a:lnTo>
                <a:lnTo>
                  <a:pt x="8135" y="25815"/>
                </a:lnTo>
                <a:lnTo>
                  <a:pt x="29119" y="25815"/>
                </a:lnTo>
                <a:lnTo>
                  <a:pt x="29119" y="19180"/>
                </a:lnTo>
                <a:lnTo>
                  <a:pt x="8135" y="19180"/>
                </a:lnTo>
                <a:lnTo>
                  <a:pt x="8135" y="7026"/>
                </a:lnTo>
                <a:lnTo>
                  <a:pt x="32047" y="7026"/>
                </a:lnTo>
                <a:lnTo>
                  <a:pt x="32047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1"/>
          <p:cNvSpPr/>
          <p:nvPr/>
        </p:nvSpPr>
        <p:spPr>
          <a:xfrm>
            <a:off x="5364796" y="3399620"/>
            <a:ext cx="34290" cy="35560"/>
          </a:xfrm>
          <a:custGeom>
            <a:avLst/>
            <a:gdLst/>
            <a:ahLst/>
            <a:cxnLst/>
            <a:rect l="l" t="t" r="r" b="b"/>
            <a:pathLst>
              <a:path w="34289" h="35560">
                <a:moveTo>
                  <a:pt x="27779" y="0"/>
                </a:moveTo>
                <a:lnTo>
                  <a:pt x="6177" y="0"/>
                </a:lnTo>
                <a:lnTo>
                  <a:pt x="0" y="7409"/>
                </a:lnTo>
                <a:lnTo>
                  <a:pt x="0" y="28022"/>
                </a:lnTo>
                <a:lnTo>
                  <a:pt x="6177" y="35439"/>
                </a:lnTo>
                <a:lnTo>
                  <a:pt x="27779" y="35439"/>
                </a:lnTo>
                <a:lnTo>
                  <a:pt x="32656" y="29585"/>
                </a:lnTo>
                <a:lnTo>
                  <a:pt x="10345" y="29585"/>
                </a:lnTo>
                <a:lnTo>
                  <a:pt x="7415" y="23536"/>
                </a:lnTo>
                <a:lnTo>
                  <a:pt x="7415" y="11898"/>
                </a:lnTo>
                <a:lnTo>
                  <a:pt x="10345" y="5854"/>
                </a:lnTo>
                <a:lnTo>
                  <a:pt x="32662" y="5854"/>
                </a:lnTo>
                <a:lnTo>
                  <a:pt x="27779" y="0"/>
                </a:lnTo>
                <a:close/>
              </a:path>
              <a:path w="34289" h="35560">
                <a:moveTo>
                  <a:pt x="32662" y="5854"/>
                </a:moveTo>
                <a:lnTo>
                  <a:pt x="23615" y="5854"/>
                </a:lnTo>
                <a:lnTo>
                  <a:pt x="26541" y="11898"/>
                </a:lnTo>
                <a:lnTo>
                  <a:pt x="26541" y="23536"/>
                </a:lnTo>
                <a:lnTo>
                  <a:pt x="23615" y="29585"/>
                </a:lnTo>
                <a:lnTo>
                  <a:pt x="32656" y="29585"/>
                </a:lnTo>
                <a:lnTo>
                  <a:pt x="33958" y="28022"/>
                </a:lnTo>
                <a:lnTo>
                  <a:pt x="33958" y="7409"/>
                </a:lnTo>
                <a:lnTo>
                  <a:pt x="32662" y="585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2"/>
          <p:cNvSpPr/>
          <p:nvPr/>
        </p:nvSpPr>
        <p:spPr>
          <a:xfrm>
            <a:off x="5404982" y="3387718"/>
            <a:ext cx="7620" cy="46990"/>
          </a:xfrm>
          <a:custGeom>
            <a:avLst/>
            <a:gdLst/>
            <a:ahLst/>
            <a:cxnLst/>
            <a:rect l="l" t="t" r="r" b="b"/>
            <a:pathLst>
              <a:path w="7620" h="46989">
                <a:moveTo>
                  <a:pt x="7415" y="0"/>
                </a:moveTo>
                <a:lnTo>
                  <a:pt x="0" y="0"/>
                </a:lnTo>
                <a:lnTo>
                  <a:pt x="0" y="7026"/>
                </a:lnTo>
                <a:lnTo>
                  <a:pt x="7415" y="7026"/>
                </a:lnTo>
                <a:lnTo>
                  <a:pt x="7415" y="0"/>
                </a:lnTo>
                <a:close/>
              </a:path>
              <a:path w="7620" h="46989">
                <a:moveTo>
                  <a:pt x="7415" y="12813"/>
                </a:moveTo>
                <a:lnTo>
                  <a:pt x="0" y="12813"/>
                </a:lnTo>
                <a:lnTo>
                  <a:pt x="0" y="46429"/>
                </a:lnTo>
                <a:lnTo>
                  <a:pt x="7415" y="46429"/>
                </a:lnTo>
                <a:lnTo>
                  <a:pt x="7415" y="1281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3"/>
          <p:cNvSpPr/>
          <p:nvPr/>
        </p:nvSpPr>
        <p:spPr>
          <a:xfrm>
            <a:off x="5420533" y="3387718"/>
            <a:ext cx="7620" cy="46990"/>
          </a:xfrm>
          <a:custGeom>
            <a:avLst/>
            <a:gdLst/>
            <a:ahLst/>
            <a:cxnLst/>
            <a:rect l="l" t="t" r="r" b="b"/>
            <a:pathLst>
              <a:path w="7620" h="46989">
                <a:moveTo>
                  <a:pt x="0" y="0"/>
                </a:moveTo>
                <a:lnTo>
                  <a:pt x="7416" y="0"/>
                </a:lnTo>
                <a:lnTo>
                  <a:pt x="7416" y="46429"/>
                </a:lnTo>
                <a:lnTo>
                  <a:pt x="0" y="46429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4"/>
          <p:cNvSpPr/>
          <p:nvPr/>
        </p:nvSpPr>
        <p:spPr>
          <a:xfrm>
            <a:off x="5351798" y="2772878"/>
            <a:ext cx="384810" cy="384810"/>
          </a:xfrm>
          <a:custGeom>
            <a:avLst/>
            <a:gdLst/>
            <a:ahLst/>
            <a:cxnLst/>
            <a:rect l="l" t="t" r="r" b="b"/>
            <a:pathLst>
              <a:path w="384810" h="384810">
                <a:moveTo>
                  <a:pt x="192237" y="0"/>
                </a:moveTo>
                <a:lnTo>
                  <a:pt x="148160" y="5077"/>
                </a:lnTo>
                <a:lnTo>
                  <a:pt x="107698" y="19539"/>
                </a:lnTo>
                <a:lnTo>
                  <a:pt x="72004" y="42231"/>
                </a:lnTo>
                <a:lnTo>
                  <a:pt x="42234" y="71999"/>
                </a:lnTo>
                <a:lnTo>
                  <a:pt x="19540" y="107688"/>
                </a:lnTo>
                <a:lnTo>
                  <a:pt x="5077" y="148143"/>
                </a:lnTo>
                <a:lnTo>
                  <a:pt x="0" y="192210"/>
                </a:lnTo>
                <a:lnTo>
                  <a:pt x="5077" y="236296"/>
                </a:lnTo>
                <a:lnTo>
                  <a:pt x="19540" y="276765"/>
                </a:lnTo>
                <a:lnTo>
                  <a:pt x="42234" y="312463"/>
                </a:lnTo>
                <a:lnTo>
                  <a:pt x="72004" y="342236"/>
                </a:lnTo>
                <a:lnTo>
                  <a:pt x="107698" y="364931"/>
                </a:lnTo>
                <a:lnTo>
                  <a:pt x="148160" y="379394"/>
                </a:lnTo>
                <a:lnTo>
                  <a:pt x="192237" y="384472"/>
                </a:lnTo>
                <a:lnTo>
                  <a:pt x="236313" y="379394"/>
                </a:lnTo>
                <a:lnTo>
                  <a:pt x="276775" y="364931"/>
                </a:lnTo>
                <a:lnTo>
                  <a:pt x="312468" y="342236"/>
                </a:lnTo>
                <a:lnTo>
                  <a:pt x="342239" y="312463"/>
                </a:lnTo>
                <a:lnTo>
                  <a:pt x="364933" y="276765"/>
                </a:lnTo>
                <a:lnTo>
                  <a:pt x="379396" y="236296"/>
                </a:lnTo>
                <a:lnTo>
                  <a:pt x="384473" y="192210"/>
                </a:lnTo>
                <a:lnTo>
                  <a:pt x="379396" y="148143"/>
                </a:lnTo>
                <a:lnTo>
                  <a:pt x="364933" y="107688"/>
                </a:lnTo>
                <a:lnTo>
                  <a:pt x="342239" y="71999"/>
                </a:lnTo>
                <a:lnTo>
                  <a:pt x="312468" y="42231"/>
                </a:lnTo>
                <a:lnTo>
                  <a:pt x="276775" y="19539"/>
                </a:lnTo>
                <a:lnTo>
                  <a:pt x="236313" y="5077"/>
                </a:lnTo>
                <a:lnTo>
                  <a:pt x="1922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5"/>
          <p:cNvSpPr/>
          <p:nvPr/>
        </p:nvSpPr>
        <p:spPr>
          <a:xfrm>
            <a:off x="5478798" y="2899878"/>
            <a:ext cx="384810" cy="384810"/>
          </a:xfrm>
          <a:custGeom>
            <a:avLst/>
            <a:gdLst/>
            <a:ahLst/>
            <a:cxnLst/>
            <a:rect l="l" t="t" r="r" b="b"/>
            <a:pathLst>
              <a:path w="384810" h="384810">
                <a:moveTo>
                  <a:pt x="384473" y="192210"/>
                </a:moveTo>
                <a:lnTo>
                  <a:pt x="379396" y="236296"/>
                </a:lnTo>
                <a:lnTo>
                  <a:pt x="364933" y="276765"/>
                </a:lnTo>
                <a:lnTo>
                  <a:pt x="342239" y="312463"/>
                </a:lnTo>
                <a:lnTo>
                  <a:pt x="312468" y="342236"/>
                </a:lnTo>
                <a:lnTo>
                  <a:pt x="276775" y="364931"/>
                </a:lnTo>
                <a:lnTo>
                  <a:pt x="236313" y="379394"/>
                </a:lnTo>
                <a:lnTo>
                  <a:pt x="192237" y="384472"/>
                </a:lnTo>
                <a:lnTo>
                  <a:pt x="148160" y="379394"/>
                </a:lnTo>
                <a:lnTo>
                  <a:pt x="107698" y="364931"/>
                </a:lnTo>
                <a:lnTo>
                  <a:pt x="72004" y="342236"/>
                </a:lnTo>
                <a:lnTo>
                  <a:pt x="42234" y="312463"/>
                </a:lnTo>
                <a:lnTo>
                  <a:pt x="19540" y="276765"/>
                </a:lnTo>
                <a:lnTo>
                  <a:pt x="5077" y="236296"/>
                </a:lnTo>
                <a:lnTo>
                  <a:pt x="0" y="192210"/>
                </a:lnTo>
                <a:lnTo>
                  <a:pt x="5077" y="148143"/>
                </a:lnTo>
                <a:lnTo>
                  <a:pt x="19540" y="107688"/>
                </a:lnTo>
                <a:lnTo>
                  <a:pt x="42234" y="71999"/>
                </a:lnTo>
                <a:lnTo>
                  <a:pt x="72004" y="42231"/>
                </a:lnTo>
                <a:lnTo>
                  <a:pt x="107698" y="19539"/>
                </a:lnTo>
                <a:lnTo>
                  <a:pt x="148160" y="5077"/>
                </a:lnTo>
                <a:lnTo>
                  <a:pt x="192237" y="0"/>
                </a:lnTo>
                <a:lnTo>
                  <a:pt x="236313" y="5077"/>
                </a:lnTo>
                <a:lnTo>
                  <a:pt x="276775" y="19539"/>
                </a:lnTo>
                <a:lnTo>
                  <a:pt x="312468" y="42231"/>
                </a:lnTo>
                <a:lnTo>
                  <a:pt x="342239" y="71999"/>
                </a:lnTo>
                <a:lnTo>
                  <a:pt x="364933" y="107688"/>
                </a:lnTo>
                <a:lnTo>
                  <a:pt x="379396" y="148143"/>
                </a:lnTo>
                <a:lnTo>
                  <a:pt x="384473" y="192210"/>
                </a:lnTo>
                <a:close/>
              </a:path>
            </a:pathLst>
          </a:custGeom>
          <a:ln w="1415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6"/>
          <p:cNvSpPr/>
          <p:nvPr/>
        </p:nvSpPr>
        <p:spPr>
          <a:xfrm>
            <a:off x="5372388" y="2793715"/>
            <a:ext cx="343535" cy="343535"/>
          </a:xfrm>
          <a:custGeom>
            <a:avLst/>
            <a:gdLst/>
            <a:ahLst/>
            <a:cxnLst/>
            <a:rect l="l" t="t" r="r" b="b"/>
            <a:pathLst>
              <a:path w="343535" h="343535">
                <a:moveTo>
                  <a:pt x="343194" y="171571"/>
                </a:moveTo>
                <a:lnTo>
                  <a:pt x="337063" y="217195"/>
                </a:lnTo>
                <a:lnTo>
                  <a:pt x="319762" y="258192"/>
                </a:lnTo>
                <a:lnTo>
                  <a:pt x="292928" y="292928"/>
                </a:lnTo>
                <a:lnTo>
                  <a:pt x="258197" y="319765"/>
                </a:lnTo>
                <a:lnTo>
                  <a:pt x="217208" y="337067"/>
                </a:lnTo>
                <a:lnTo>
                  <a:pt x="171597" y="343198"/>
                </a:lnTo>
                <a:lnTo>
                  <a:pt x="125986" y="337067"/>
                </a:lnTo>
                <a:lnTo>
                  <a:pt x="84997" y="319765"/>
                </a:lnTo>
                <a:lnTo>
                  <a:pt x="50266" y="292928"/>
                </a:lnTo>
                <a:lnTo>
                  <a:pt x="23432" y="258192"/>
                </a:lnTo>
                <a:lnTo>
                  <a:pt x="6130" y="217195"/>
                </a:lnTo>
                <a:lnTo>
                  <a:pt x="0" y="171571"/>
                </a:lnTo>
                <a:lnTo>
                  <a:pt x="6130" y="125962"/>
                </a:lnTo>
                <a:lnTo>
                  <a:pt x="23432" y="84978"/>
                </a:lnTo>
                <a:lnTo>
                  <a:pt x="50266" y="50253"/>
                </a:lnTo>
                <a:lnTo>
                  <a:pt x="84997" y="23425"/>
                </a:lnTo>
                <a:lnTo>
                  <a:pt x="125986" y="6129"/>
                </a:lnTo>
                <a:lnTo>
                  <a:pt x="171597" y="0"/>
                </a:lnTo>
                <a:lnTo>
                  <a:pt x="217208" y="6129"/>
                </a:lnTo>
                <a:lnTo>
                  <a:pt x="258197" y="23425"/>
                </a:lnTo>
                <a:lnTo>
                  <a:pt x="292928" y="50253"/>
                </a:lnTo>
                <a:lnTo>
                  <a:pt x="319762" y="84978"/>
                </a:lnTo>
                <a:lnTo>
                  <a:pt x="337063" y="125962"/>
                </a:lnTo>
                <a:lnTo>
                  <a:pt x="343194" y="171571"/>
                </a:lnTo>
              </a:path>
            </a:pathLst>
          </a:custGeom>
          <a:ln w="3175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87"/>
          <p:cNvSpPr/>
          <p:nvPr/>
        </p:nvSpPr>
        <p:spPr>
          <a:xfrm>
            <a:off x="5429795" y="2810433"/>
            <a:ext cx="210658" cy="3137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88"/>
          <p:cNvSpPr/>
          <p:nvPr/>
        </p:nvSpPr>
        <p:spPr>
          <a:xfrm>
            <a:off x="5529906" y="254825"/>
            <a:ext cx="2479193" cy="20350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89"/>
          <p:cNvSpPr/>
          <p:nvPr/>
        </p:nvSpPr>
        <p:spPr>
          <a:xfrm>
            <a:off x="6024863" y="254825"/>
            <a:ext cx="1984236" cy="169786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0"/>
          <p:cNvSpPr/>
          <p:nvPr/>
        </p:nvSpPr>
        <p:spPr>
          <a:xfrm>
            <a:off x="220499" y="254825"/>
            <a:ext cx="7788909" cy="10920730"/>
          </a:xfrm>
          <a:custGeom>
            <a:avLst/>
            <a:gdLst/>
            <a:ahLst/>
            <a:cxnLst/>
            <a:rect l="l" t="t" r="r" b="b"/>
            <a:pathLst>
              <a:path w="7788909" h="10920730">
                <a:moveTo>
                  <a:pt x="7788600" y="0"/>
                </a:moveTo>
                <a:lnTo>
                  <a:pt x="0" y="0"/>
                </a:lnTo>
                <a:lnTo>
                  <a:pt x="0" y="10920474"/>
                </a:lnTo>
                <a:lnTo>
                  <a:pt x="7788600" y="10920474"/>
                </a:lnTo>
                <a:lnTo>
                  <a:pt x="778860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1"/>
          <p:cNvSpPr txBox="1"/>
          <p:nvPr/>
        </p:nvSpPr>
        <p:spPr>
          <a:xfrm rot="20100000">
            <a:off x="1421595" y="5733597"/>
            <a:ext cx="286953" cy="64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10"/>
              </a:lnSpc>
            </a:pPr>
            <a:r>
              <a:rPr sz="500" b="1" spc="5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1,200mm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6" name="object 92"/>
          <p:cNvSpPr txBox="1"/>
          <p:nvPr/>
        </p:nvSpPr>
        <p:spPr>
          <a:xfrm rot="20100000">
            <a:off x="1836283" y="6019074"/>
            <a:ext cx="234111" cy="64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10"/>
              </a:lnSpc>
            </a:pPr>
            <a:r>
              <a:rPr sz="500" b="1" spc="5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600mm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7" name="object 93"/>
          <p:cNvSpPr txBox="1"/>
          <p:nvPr/>
        </p:nvSpPr>
        <p:spPr>
          <a:xfrm rot="2100000">
            <a:off x="2696450" y="7268153"/>
            <a:ext cx="235331" cy="63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95"/>
              </a:lnSpc>
            </a:pPr>
            <a:r>
              <a:rPr sz="500" b="1" spc="5" dirty="0">
                <a:solidFill>
                  <a:srgbClr val="231F20"/>
                </a:solidFill>
                <a:latin typeface="Arial" panose="020B0604020202020204"/>
                <a:cs typeface="Arial" panose="020B0604020202020204"/>
              </a:rPr>
              <a:t>600mm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8" name="object 94"/>
          <p:cNvSpPr/>
          <p:nvPr/>
        </p:nvSpPr>
        <p:spPr>
          <a:xfrm>
            <a:off x="338990" y="362153"/>
            <a:ext cx="7555865" cy="10697210"/>
          </a:xfrm>
          <a:custGeom>
            <a:avLst/>
            <a:gdLst/>
            <a:ahLst/>
            <a:cxnLst/>
            <a:rect l="l" t="t" r="r" b="b"/>
            <a:pathLst>
              <a:path w="7555865" h="10697210">
                <a:moveTo>
                  <a:pt x="7555687" y="0"/>
                </a:moveTo>
                <a:lnTo>
                  <a:pt x="0" y="0"/>
                </a:lnTo>
                <a:lnTo>
                  <a:pt x="0" y="10696651"/>
                </a:lnTo>
                <a:lnTo>
                  <a:pt x="7555687" y="10696651"/>
                </a:lnTo>
                <a:lnTo>
                  <a:pt x="7555687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3" name="组合 102"/>
          <p:cNvGrpSpPr/>
          <p:nvPr/>
        </p:nvGrpSpPr>
        <p:grpSpPr>
          <a:xfrm rot="6408545" flipH="1">
            <a:off x="6620693" y="293871"/>
            <a:ext cx="274656" cy="2695478"/>
            <a:chOff x="6004572" y="8839201"/>
            <a:chExt cx="167628" cy="2036063"/>
          </a:xfrm>
        </p:grpSpPr>
        <p:grpSp>
          <p:nvGrpSpPr>
            <p:cNvPr id="104" name="组合 103"/>
            <p:cNvGrpSpPr/>
            <p:nvPr/>
          </p:nvGrpSpPr>
          <p:grpSpPr>
            <a:xfrm>
              <a:off x="6038673" y="9060180"/>
              <a:ext cx="95427" cy="1592580"/>
              <a:chOff x="6038673" y="9060180"/>
              <a:chExt cx="95427" cy="1592580"/>
            </a:xfrm>
          </p:grpSpPr>
          <p:sp>
            <p:nvSpPr>
              <p:cNvPr id="112" name="任意多边形 111"/>
              <p:cNvSpPr/>
              <p:nvPr/>
            </p:nvSpPr>
            <p:spPr>
              <a:xfrm>
                <a:off x="6042660" y="9060180"/>
                <a:ext cx="91440" cy="1592580"/>
              </a:xfrm>
              <a:custGeom>
                <a:avLst/>
                <a:gdLst>
                  <a:gd name="connsiteX0" fmla="*/ 0 w 91440"/>
                  <a:gd name="connsiteY0" fmla="*/ 0 h 1592580"/>
                  <a:gd name="connsiteX1" fmla="*/ 91440 w 91440"/>
                  <a:gd name="connsiteY1" fmla="*/ 45720 h 1592580"/>
                  <a:gd name="connsiteX2" fmla="*/ 83820 w 91440"/>
                  <a:gd name="connsiteY2" fmla="*/ 1592580 h 1592580"/>
                  <a:gd name="connsiteX3" fmla="*/ 0 w 91440"/>
                  <a:gd name="connsiteY3" fmla="*/ 1546860 h 1592580"/>
                  <a:gd name="connsiteX4" fmla="*/ 0 w 91440"/>
                  <a:gd name="connsiteY4" fmla="*/ 0 h 159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" h="1592580">
                    <a:moveTo>
                      <a:pt x="0" y="0"/>
                    </a:moveTo>
                    <a:lnTo>
                      <a:pt x="91440" y="45720"/>
                    </a:lnTo>
                    <a:lnTo>
                      <a:pt x="83820" y="1592580"/>
                    </a:lnTo>
                    <a:lnTo>
                      <a:pt x="0" y="15468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4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任意多边形 112"/>
              <p:cNvSpPr/>
              <p:nvPr/>
            </p:nvSpPr>
            <p:spPr>
              <a:xfrm>
                <a:off x="6038673" y="9211726"/>
                <a:ext cx="45719" cy="282647"/>
              </a:xfrm>
              <a:custGeom>
                <a:avLst/>
                <a:gdLst>
                  <a:gd name="connsiteX0" fmla="*/ 45720 w 99060"/>
                  <a:gd name="connsiteY0" fmla="*/ 0 h 342900"/>
                  <a:gd name="connsiteX1" fmla="*/ 99060 w 99060"/>
                  <a:gd name="connsiteY1" fmla="*/ 342900 h 342900"/>
                  <a:gd name="connsiteX2" fmla="*/ 0 w 99060"/>
                  <a:gd name="connsiteY2" fmla="*/ 312420 h 342900"/>
                  <a:gd name="connsiteX3" fmla="*/ 45720 w 99060"/>
                  <a:gd name="connsiteY3" fmla="*/ 0 h 342900"/>
                  <a:gd name="connsiteX0" fmla="*/ 45720 w 99060"/>
                  <a:gd name="connsiteY0" fmla="*/ 0 h 342900"/>
                  <a:gd name="connsiteX1" fmla="*/ 53340 w 99060"/>
                  <a:gd name="connsiteY1" fmla="*/ 7620 h 342900"/>
                  <a:gd name="connsiteX2" fmla="*/ 99060 w 99060"/>
                  <a:gd name="connsiteY2" fmla="*/ 342900 h 342900"/>
                  <a:gd name="connsiteX3" fmla="*/ 0 w 99060"/>
                  <a:gd name="connsiteY3" fmla="*/ 312420 h 342900"/>
                  <a:gd name="connsiteX4" fmla="*/ 45720 w 99060"/>
                  <a:gd name="connsiteY4" fmla="*/ 0 h 342900"/>
                  <a:gd name="connsiteX0" fmla="*/ 0 w 175260"/>
                  <a:gd name="connsiteY0" fmla="*/ 0 h 419100"/>
                  <a:gd name="connsiteX1" fmla="*/ 129540 w 175260"/>
                  <a:gd name="connsiteY1" fmla="*/ 83820 h 419100"/>
                  <a:gd name="connsiteX2" fmla="*/ 175260 w 175260"/>
                  <a:gd name="connsiteY2" fmla="*/ 419100 h 419100"/>
                  <a:gd name="connsiteX3" fmla="*/ 76200 w 175260"/>
                  <a:gd name="connsiteY3" fmla="*/ 388620 h 419100"/>
                  <a:gd name="connsiteX4" fmla="*/ 0 w 175260"/>
                  <a:gd name="connsiteY4" fmla="*/ 0 h 419100"/>
                  <a:gd name="connsiteX0" fmla="*/ 0 w 182880"/>
                  <a:gd name="connsiteY0" fmla="*/ 0 h 419100"/>
                  <a:gd name="connsiteX1" fmla="*/ 182880 w 182880"/>
                  <a:gd name="connsiteY1" fmla="*/ 45720 h 419100"/>
                  <a:gd name="connsiteX2" fmla="*/ 175260 w 182880"/>
                  <a:gd name="connsiteY2" fmla="*/ 419100 h 419100"/>
                  <a:gd name="connsiteX3" fmla="*/ 76200 w 182880"/>
                  <a:gd name="connsiteY3" fmla="*/ 388620 h 419100"/>
                  <a:gd name="connsiteX4" fmla="*/ 0 w 182880"/>
                  <a:gd name="connsiteY4" fmla="*/ 0 h 419100"/>
                  <a:gd name="connsiteX0" fmla="*/ 15240 w 106680"/>
                  <a:gd name="connsiteY0" fmla="*/ 0 h 381000"/>
                  <a:gd name="connsiteX1" fmla="*/ 106680 w 106680"/>
                  <a:gd name="connsiteY1" fmla="*/ 7620 h 381000"/>
                  <a:gd name="connsiteX2" fmla="*/ 99060 w 106680"/>
                  <a:gd name="connsiteY2" fmla="*/ 381000 h 381000"/>
                  <a:gd name="connsiteX3" fmla="*/ 0 w 106680"/>
                  <a:gd name="connsiteY3" fmla="*/ 350520 h 381000"/>
                  <a:gd name="connsiteX4" fmla="*/ 15240 w 106680"/>
                  <a:gd name="connsiteY4" fmla="*/ 0 h 381000"/>
                  <a:gd name="connsiteX0" fmla="*/ 39331 w 106680"/>
                  <a:gd name="connsiteY0" fmla="*/ 0 h 784889"/>
                  <a:gd name="connsiteX1" fmla="*/ 106680 w 106680"/>
                  <a:gd name="connsiteY1" fmla="*/ 411509 h 784889"/>
                  <a:gd name="connsiteX2" fmla="*/ 99060 w 106680"/>
                  <a:gd name="connsiteY2" fmla="*/ 784889 h 784889"/>
                  <a:gd name="connsiteX3" fmla="*/ 0 w 106680"/>
                  <a:gd name="connsiteY3" fmla="*/ 754409 h 784889"/>
                  <a:gd name="connsiteX4" fmla="*/ 39331 w 106680"/>
                  <a:gd name="connsiteY4" fmla="*/ 0 h 784889"/>
                  <a:gd name="connsiteX0" fmla="*/ 39331 w 118725"/>
                  <a:gd name="connsiteY0" fmla="*/ 0 h 784889"/>
                  <a:gd name="connsiteX1" fmla="*/ 118725 w 118725"/>
                  <a:gd name="connsiteY1" fmla="*/ 68480 h 784889"/>
                  <a:gd name="connsiteX2" fmla="*/ 99060 w 118725"/>
                  <a:gd name="connsiteY2" fmla="*/ 784889 h 784889"/>
                  <a:gd name="connsiteX3" fmla="*/ 0 w 118725"/>
                  <a:gd name="connsiteY3" fmla="*/ 754409 h 784889"/>
                  <a:gd name="connsiteX4" fmla="*/ 39331 w 118725"/>
                  <a:gd name="connsiteY4" fmla="*/ 0 h 784889"/>
                  <a:gd name="connsiteX0" fmla="*/ 7211 w 86605"/>
                  <a:gd name="connsiteY0" fmla="*/ 0 h 784889"/>
                  <a:gd name="connsiteX1" fmla="*/ 86605 w 86605"/>
                  <a:gd name="connsiteY1" fmla="*/ 68480 h 784889"/>
                  <a:gd name="connsiteX2" fmla="*/ 66940 w 86605"/>
                  <a:gd name="connsiteY2" fmla="*/ 784889 h 784889"/>
                  <a:gd name="connsiteX3" fmla="*/ 0 w 86605"/>
                  <a:gd name="connsiteY3" fmla="*/ 748877 h 784889"/>
                  <a:gd name="connsiteX4" fmla="*/ 7211 w 86605"/>
                  <a:gd name="connsiteY4" fmla="*/ 0 h 784889"/>
                  <a:gd name="connsiteX0" fmla="*/ 7211 w 91030"/>
                  <a:gd name="connsiteY0" fmla="*/ 0 h 748877"/>
                  <a:gd name="connsiteX1" fmla="*/ 86605 w 91030"/>
                  <a:gd name="connsiteY1" fmla="*/ 68480 h 748877"/>
                  <a:gd name="connsiteX2" fmla="*/ 91030 w 91030"/>
                  <a:gd name="connsiteY2" fmla="*/ 740627 h 748877"/>
                  <a:gd name="connsiteX3" fmla="*/ 0 w 91030"/>
                  <a:gd name="connsiteY3" fmla="*/ 748877 h 748877"/>
                  <a:gd name="connsiteX4" fmla="*/ 7211 w 91030"/>
                  <a:gd name="connsiteY4" fmla="*/ 0 h 748877"/>
                  <a:gd name="connsiteX0" fmla="*/ 11226 w 91030"/>
                  <a:gd name="connsiteY0" fmla="*/ 0 h 737812"/>
                  <a:gd name="connsiteX1" fmla="*/ 86605 w 91030"/>
                  <a:gd name="connsiteY1" fmla="*/ 57415 h 737812"/>
                  <a:gd name="connsiteX2" fmla="*/ 91030 w 91030"/>
                  <a:gd name="connsiteY2" fmla="*/ 729562 h 737812"/>
                  <a:gd name="connsiteX3" fmla="*/ 0 w 91030"/>
                  <a:gd name="connsiteY3" fmla="*/ 737812 h 737812"/>
                  <a:gd name="connsiteX4" fmla="*/ 11226 w 91030"/>
                  <a:gd name="connsiteY4" fmla="*/ 0 h 737812"/>
                  <a:gd name="connsiteX0" fmla="*/ 11226 w 86605"/>
                  <a:gd name="connsiteY0" fmla="*/ 0 h 737812"/>
                  <a:gd name="connsiteX1" fmla="*/ 86605 w 86605"/>
                  <a:gd name="connsiteY1" fmla="*/ 57415 h 737812"/>
                  <a:gd name="connsiteX2" fmla="*/ 78985 w 86605"/>
                  <a:gd name="connsiteY2" fmla="*/ 729563 h 737812"/>
                  <a:gd name="connsiteX3" fmla="*/ 0 w 86605"/>
                  <a:gd name="connsiteY3" fmla="*/ 737812 h 737812"/>
                  <a:gd name="connsiteX4" fmla="*/ 11226 w 86605"/>
                  <a:gd name="connsiteY4" fmla="*/ 0 h 73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05" h="737812">
                    <a:moveTo>
                      <a:pt x="11226" y="0"/>
                    </a:moveTo>
                    <a:lnTo>
                      <a:pt x="86605" y="57415"/>
                    </a:lnTo>
                    <a:lnTo>
                      <a:pt x="78985" y="729563"/>
                    </a:lnTo>
                    <a:lnTo>
                      <a:pt x="0" y="737812"/>
                    </a:lnTo>
                    <a:cubicBezTo>
                      <a:pt x="2404" y="488186"/>
                      <a:pt x="8822" y="249626"/>
                      <a:pt x="11226" y="0"/>
                    </a:cubicBezTo>
                    <a:close/>
                  </a:path>
                </a:pathLst>
              </a:custGeom>
              <a:solidFill>
                <a:srgbClr val="19B0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任意多边形 113"/>
              <p:cNvSpPr/>
              <p:nvPr/>
            </p:nvSpPr>
            <p:spPr>
              <a:xfrm>
                <a:off x="6072862" y="10336713"/>
                <a:ext cx="45719" cy="282647"/>
              </a:xfrm>
              <a:custGeom>
                <a:avLst/>
                <a:gdLst>
                  <a:gd name="connsiteX0" fmla="*/ 45720 w 99060"/>
                  <a:gd name="connsiteY0" fmla="*/ 0 h 342900"/>
                  <a:gd name="connsiteX1" fmla="*/ 99060 w 99060"/>
                  <a:gd name="connsiteY1" fmla="*/ 342900 h 342900"/>
                  <a:gd name="connsiteX2" fmla="*/ 0 w 99060"/>
                  <a:gd name="connsiteY2" fmla="*/ 312420 h 342900"/>
                  <a:gd name="connsiteX3" fmla="*/ 45720 w 99060"/>
                  <a:gd name="connsiteY3" fmla="*/ 0 h 342900"/>
                  <a:gd name="connsiteX0" fmla="*/ 45720 w 99060"/>
                  <a:gd name="connsiteY0" fmla="*/ 0 h 342900"/>
                  <a:gd name="connsiteX1" fmla="*/ 53340 w 99060"/>
                  <a:gd name="connsiteY1" fmla="*/ 7620 h 342900"/>
                  <a:gd name="connsiteX2" fmla="*/ 99060 w 99060"/>
                  <a:gd name="connsiteY2" fmla="*/ 342900 h 342900"/>
                  <a:gd name="connsiteX3" fmla="*/ 0 w 99060"/>
                  <a:gd name="connsiteY3" fmla="*/ 312420 h 342900"/>
                  <a:gd name="connsiteX4" fmla="*/ 45720 w 99060"/>
                  <a:gd name="connsiteY4" fmla="*/ 0 h 342900"/>
                  <a:gd name="connsiteX0" fmla="*/ 0 w 175260"/>
                  <a:gd name="connsiteY0" fmla="*/ 0 h 419100"/>
                  <a:gd name="connsiteX1" fmla="*/ 129540 w 175260"/>
                  <a:gd name="connsiteY1" fmla="*/ 83820 h 419100"/>
                  <a:gd name="connsiteX2" fmla="*/ 175260 w 175260"/>
                  <a:gd name="connsiteY2" fmla="*/ 419100 h 419100"/>
                  <a:gd name="connsiteX3" fmla="*/ 76200 w 175260"/>
                  <a:gd name="connsiteY3" fmla="*/ 388620 h 419100"/>
                  <a:gd name="connsiteX4" fmla="*/ 0 w 175260"/>
                  <a:gd name="connsiteY4" fmla="*/ 0 h 419100"/>
                  <a:gd name="connsiteX0" fmla="*/ 0 w 182880"/>
                  <a:gd name="connsiteY0" fmla="*/ 0 h 419100"/>
                  <a:gd name="connsiteX1" fmla="*/ 182880 w 182880"/>
                  <a:gd name="connsiteY1" fmla="*/ 45720 h 419100"/>
                  <a:gd name="connsiteX2" fmla="*/ 175260 w 182880"/>
                  <a:gd name="connsiteY2" fmla="*/ 419100 h 419100"/>
                  <a:gd name="connsiteX3" fmla="*/ 76200 w 182880"/>
                  <a:gd name="connsiteY3" fmla="*/ 388620 h 419100"/>
                  <a:gd name="connsiteX4" fmla="*/ 0 w 182880"/>
                  <a:gd name="connsiteY4" fmla="*/ 0 h 419100"/>
                  <a:gd name="connsiteX0" fmla="*/ 15240 w 106680"/>
                  <a:gd name="connsiteY0" fmla="*/ 0 h 381000"/>
                  <a:gd name="connsiteX1" fmla="*/ 106680 w 106680"/>
                  <a:gd name="connsiteY1" fmla="*/ 7620 h 381000"/>
                  <a:gd name="connsiteX2" fmla="*/ 99060 w 106680"/>
                  <a:gd name="connsiteY2" fmla="*/ 381000 h 381000"/>
                  <a:gd name="connsiteX3" fmla="*/ 0 w 106680"/>
                  <a:gd name="connsiteY3" fmla="*/ 350520 h 381000"/>
                  <a:gd name="connsiteX4" fmla="*/ 15240 w 106680"/>
                  <a:gd name="connsiteY4" fmla="*/ 0 h 381000"/>
                  <a:gd name="connsiteX0" fmla="*/ 39331 w 106680"/>
                  <a:gd name="connsiteY0" fmla="*/ 0 h 784889"/>
                  <a:gd name="connsiteX1" fmla="*/ 106680 w 106680"/>
                  <a:gd name="connsiteY1" fmla="*/ 411509 h 784889"/>
                  <a:gd name="connsiteX2" fmla="*/ 99060 w 106680"/>
                  <a:gd name="connsiteY2" fmla="*/ 784889 h 784889"/>
                  <a:gd name="connsiteX3" fmla="*/ 0 w 106680"/>
                  <a:gd name="connsiteY3" fmla="*/ 754409 h 784889"/>
                  <a:gd name="connsiteX4" fmla="*/ 39331 w 106680"/>
                  <a:gd name="connsiteY4" fmla="*/ 0 h 784889"/>
                  <a:gd name="connsiteX0" fmla="*/ 39331 w 118725"/>
                  <a:gd name="connsiteY0" fmla="*/ 0 h 784889"/>
                  <a:gd name="connsiteX1" fmla="*/ 118725 w 118725"/>
                  <a:gd name="connsiteY1" fmla="*/ 68480 h 784889"/>
                  <a:gd name="connsiteX2" fmla="*/ 99060 w 118725"/>
                  <a:gd name="connsiteY2" fmla="*/ 784889 h 784889"/>
                  <a:gd name="connsiteX3" fmla="*/ 0 w 118725"/>
                  <a:gd name="connsiteY3" fmla="*/ 754409 h 784889"/>
                  <a:gd name="connsiteX4" fmla="*/ 39331 w 118725"/>
                  <a:gd name="connsiteY4" fmla="*/ 0 h 784889"/>
                  <a:gd name="connsiteX0" fmla="*/ 7211 w 86605"/>
                  <a:gd name="connsiteY0" fmla="*/ 0 h 784889"/>
                  <a:gd name="connsiteX1" fmla="*/ 86605 w 86605"/>
                  <a:gd name="connsiteY1" fmla="*/ 68480 h 784889"/>
                  <a:gd name="connsiteX2" fmla="*/ 66940 w 86605"/>
                  <a:gd name="connsiteY2" fmla="*/ 784889 h 784889"/>
                  <a:gd name="connsiteX3" fmla="*/ 0 w 86605"/>
                  <a:gd name="connsiteY3" fmla="*/ 748877 h 784889"/>
                  <a:gd name="connsiteX4" fmla="*/ 7211 w 86605"/>
                  <a:gd name="connsiteY4" fmla="*/ 0 h 784889"/>
                  <a:gd name="connsiteX0" fmla="*/ 7211 w 91030"/>
                  <a:gd name="connsiteY0" fmla="*/ 0 h 748877"/>
                  <a:gd name="connsiteX1" fmla="*/ 86605 w 91030"/>
                  <a:gd name="connsiteY1" fmla="*/ 68480 h 748877"/>
                  <a:gd name="connsiteX2" fmla="*/ 91030 w 91030"/>
                  <a:gd name="connsiteY2" fmla="*/ 740627 h 748877"/>
                  <a:gd name="connsiteX3" fmla="*/ 0 w 91030"/>
                  <a:gd name="connsiteY3" fmla="*/ 748877 h 748877"/>
                  <a:gd name="connsiteX4" fmla="*/ 7211 w 91030"/>
                  <a:gd name="connsiteY4" fmla="*/ 0 h 748877"/>
                  <a:gd name="connsiteX0" fmla="*/ 11226 w 91030"/>
                  <a:gd name="connsiteY0" fmla="*/ 0 h 737812"/>
                  <a:gd name="connsiteX1" fmla="*/ 86605 w 91030"/>
                  <a:gd name="connsiteY1" fmla="*/ 57415 h 737812"/>
                  <a:gd name="connsiteX2" fmla="*/ 91030 w 91030"/>
                  <a:gd name="connsiteY2" fmla="*/ 729562 h 737812"/>
                  <a:gd name="connsiteX3" fmla="*/ 0 w 91030"/>
                  <a:gd name="connsiteY3" fmla="*/ 737812 h 737812"/>
                  <a:gd name="connsiteX4" fmla="*/ 11226 w 91030"/>
                  <a:gd name="connsiteY4" fmla="*/ 0 h 737812"/>
                  <a:gd name="connsiteX0" fmla="*/ 11226 w 86605"/>
                  <a:gd name="connsiteY0" fmla="*/ 0 h 737812"/>
                  <a:gd name="connsiteX1" fmla="*/ 86605 w 86605"/>
                  <a:gd name="connsiteY1" fmla="*/ 57415 h 737812"/>
                  <a:gd name="connsiteX2" fmla="*/ 78985 w 86605"/>
                  <a:gd name="connsiteY2" fmla="*/ 729563 h 737812"/>
                  <a:gd name="connsiteX3" fmla="*/ 0 w 86605"/>
                  <a:gd name="connsiteY3" fmla="*/ 737812 h 737812"/>
                  <a:gd name="connsiteX4" fmla="*/ 11226 w 86605"/>
                  <a:gd name="connsiteY4" fmla="*/ 0 h 73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05" h="737812">
                    <a:moveTo>
                      <a:pt x="11226" y="0"/>
                    </a:moveTo>
                    <a:lnTo>
                      <a:pt x="86605" y="57415"/>
                    </a:lnTo>
                    <a:lnTo>
                      <a:pt x="78985" y="729563"/>
                    </a:lnTo>
                    <a:lnTo>
                      <a:pt x="0" y="737812"/>
                    </a:lnTo>
                    <a:cubicBezTo>
                      <a:pt x="2404" y="488186"/>
                      <a:pt x="8822" y="249626"/>
                      <a:pt x="11226" y="0"/>
                    </a:cubicBezTo>
                    <a:close/>
                  </a:path>
                </a:pathLst>
              </a:custGeom>
              <a:solidFill>
                <a:srgbClr val="19B0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5" name="组合 104"/>
            <p:cNvGrpSpPr/>
            <p:nvPr/>
          </p:nvGrpSpPr>
          <p:grpSpPr>
            <a:xfrm>
              <a:off x="6019800" y="8839201"/>
              <a:ext cx="152400" cy="294189"/>
              <a:chOff x="6019800" y="8839201"/>
              <a:chExt cx="152400" cy="294189"/>
            </a:xfrm>
          </p:grpSpPr>
          <p:sp>
            <p:nvSpPr>
              <p:cNvPr id="110" name="任意多边形 109"/>
              <p:cNvSpPr/>
              <p:nvPr/>
            </p:nvSpPr>
            <p:spPr>
              <a:xfrm>
                <a:off x="6047620" y="8853772"/>
                <a:ext cx="96202" cy="279618"/>
              </a:xfrm>
              <a:custGeom>
                <a:avLst/>
                <a:gdLst>
                  <a:gd name="connsiteX0" fmla="*/ 0 w 91440"/>
                  <a:gd name="connsiteY0" fmla="*/ 0 h 1592580"/>
                  <a:gd name="connsiteX1" fmla="*/ 91440 w 91440"/>
                  <a:gd name="connsiteY1" fmla="*/ 45720 h 1592580"/>
                  <a:gd name="connsiteX2" fmla="*/ 83820 w 91440"/>
                  <a:gd name="connsiteY2" fmla="*/ 1592580 h 1592580"/>
                  <a:gd name="connsiteX3" fmla="*/ 0 w 91440"/>
                  <a:gd name="connsiteY3" fmla="*/ 1546860 h 1592580"/>
                  <a:gd name="connsiteX4" fmla="*/ 0 w 91440"/>
                  <a:gd name="connsiteY4" fmla="*/ 0 h 1592580"/>
                  <a:gd name="connsiteX0" fmla="*/ 0 w 96202"/>
                  <a:gd name="connsiteY0" fmla="*/ 0 h 1592580"/>
                  <a:gd name="connsiteX1" fmla="*/ 96202 w 96202"/>
                  <a:gd name="connsiteY1" fmla="*/ 19526 h 1592580"/>
                  <a:gd name="connsiteX2" fmla="*/ 83820 w 96202"/>
                  <a:gd name="connsiteY2" fmla="*/ 1592580 h 1592580"/>
                  <a:gd name="connsiteX3" fmla="*/ 0 w 96202"/>
                  <a:gd name="connsiteY3" fmla="*/ 1546860 h 1592580"/>
                  <a:gd name="connsiteX4" fmla="*/ 0 w 96202"/>
                  <a:gd name="connsiteY4" fmla="*/ 0 h 1592580"/>
                  <a:gd name="connsiteX0" fmla="*/ 0 w 101334"/>
                  <a:gd name="connsiteY0" fmla="*/ 0 h 1546860"/>
                  <a:gd name="connsiteX1" fmla="*/ 96202 w 101334"/>
                  <a:gd name="connsiteY1" fmla="*/ 19526 h 1546860"/>
                  <a:gd name="connsiteX2" fmla="*/ 100489 w 101334"/>
                  <a:gd name="connsiteY2" fmla="*/ 582930 h 1546860"/>
                  <a:gd name="connsiteX3" fmla="*/ 0 w 101334"/>
                  <a:gd name="connsiteY3" fmla="*/ 1546860 h 1546860"/>
                  <a:gd name="connsiteX4" fmla="*/ 0 w 101334"/>
                  <a:gd name="connsiteY4" fmla="*/ 0 h 1546860"/>
                  <a:gd name="connsiteX0" fmla="*/ 0 w 101334"/>
                  <a:gd name="connsiteY0" fmla="*/ 0 h 582930"/>
                  <a:gd name="connsiteX1" fmla="*/ 96202 w 101334"/>
                  <a:gd name="connsiteY1" fmla="*/ 19526 h 582930"/>
                  <a:gd name="connsiteX2" fmla="*/ 100489 w 101334"/>
                  <a:gd name="connsiteY2" fmla="*/ 582930 h 582930"/>
                  <a:gd name="connsiteX3" fmla="*/ 14288 w 101334"/>
                  <a:gd name="connsiteY3" fmla="*/ 537210 h 582930"/>
                  <a:gd name="connsiteX4" fmla="*/ 0 w 101334"/>
                  <a:gd name="connsiteY4" fmla="*/ 0 h 582930"/>
                  <a:gd name="connsiteX0" fmla="*/ 0 w 101334"/>
                  <a:gd name="connsiteY0" fmla="*/ 0 h 582930"/>
                  <a:gd name="connsiteX1" fmla="*/ 96202 w 101334"/>
                  <a:gd name="connsiteY1" fmla="*/ 19526 h 582930"/>
                  <a:gd name="connsiteX2" fmla="*/ 100489 w 101334"/>
                  <a:gd name="connsiteY2" fmla="*/ 582930 h 582930"/>
                  <a:gd name="connsiteX3" fmla="*/ 7144 w 101334"/>
                  <a:gd name="connsiteY3" fmla="*/ 222885 h 582930"/>
                  <a:gd name="connsiteX4" fmla="*/ 0 w 101334"/>
                  <a:gd name="connsiteY4" fmla="*/ 0 h 582930"/>
                  <a:gd name="connsiteX0" fmla="*/ 0 w 101334"/>
                  <a:gd name="connsiteY0" fmla="*/ 0 h 270986"/>
                  <a:gd name="connsiteX1" fmla="*/ 96202 w 101334"/>
                  <a:gd name="connsiteY1" fmla="*/ 19526 h 270986"/>
                  <a:gd name="connsiteX2" fmla="*/ 100489 w 101334"/>
                  <a:gd name="connsiteY2" fmla="*/ 270986 h 270986"/>
                  <a:gd name="connsiteX3" fmla="*/ 7144 w 101334"/>
                  <a:gd name="connsiteY3" fmla="*/ 222885 h 270986"/>
                  <a:gd name="connsiteX4" fmla="*/ 0 w 101334"/>
                  <a:gd name="connsiteY4" fmla="*/ 0 h 270986"/>
                  <a:gd name="connsiteX0" fmla="*/ 0 w 100489"/>
                  <a:gd name="connsiteY0" fmla="*/ 0 h 287159"/>
                  <a:gd name="connsiteX1" fmla="*/ 96202 w 100489"/>
                  <a:gd name="connsiteY1" fmla="*/ 19526 h 287159"/>
                  <a:gd name="connsiteX2" fmla="*/ 100489 w 100489"/>
                  <a:gd name="connsiteY2" fmla="*/ 270986 h 287159"/>
                  <a:gd name="connsiteX3" fmla="*/ 7144 w 100489"/>
                  <a:gd name="connsiteY3" fmla="*/ 222885 h 287159"/>
                  <a:gd name="connsiteX4" fmla="*/ 0 w 100489"/>
                  <a:gd name="connsiteY4" fmla="*/ 0 h 287159"/>
                  <a:gd name="connsiteX0" fmla="*/ 0 w 100489"/>
                  <a:gd name="connsiteY0" fmla="*/ 0 h 247194"/>
                  <a:gd name="connsiteX1" fmla="*/ 96202 w 100489"/>
                  <a:gd name="connsiteY1" fmla="*/ 19526 h 247194"/>
                  <a:gd name="connsiteX2" fmla="*/ 100489 w 100489"/>
                  <a:gd name="connsiteY2" fmla="*/ 140017 h 247194"/>
                  <a:gd name="connsiteX3" fmla="*/ 7144 w 100489"/>
                  <a:gd name="connsiteY3" fmla="*/ 222885 h 247194"/>
                  <a:gd name="connsiteX4" fmla="*/ 0 w 100489"/>
                  <a:gd name="connsiteY4" fmla="*/ 0 h 247194"/>
                  <a:gd name="connsiteX0" fmla="*/ 0 w 96202"/>
                  <a:gd name="connsiteY0" fmla="*/ 0 h 279618"/>
                  <a:gd name="connsiteX1" fmla="*/ 96202 w 96202"/>
                  <a:gd name="connsiteY1" fmla="*/ 19526 h 279618"/>
                  <a:gd name="connsiteX2" fmla="*/ 95727 w 96202"/>
                  <a:gd name="connsiteY2" fmla="*/ 249555 h 279618"/>
                  <a:gd name="connsiteX3" fmla="*/ 7144 w 96202"/>
                  <a:gd name="connsiteY3" fmla="*/ 222885 h 279618"/>
                  <a:gd name="connsiteX4" fmla="*/ 0 w 96202"/>
                  <a:gd name="connsiteY4" fmla="*/ 0 h 279618"/>
                  <a:gd name="connsiteX0" fmla="*/ 0 w 96202"/>
                  <a:gd name="connsiteY0" fmla="*/ 0 h 279618"/>
                  <a:gd name="connsiteX1" fmla="*/ 96202 w 96202"/>
                  <a:gd name="connsiteY1" fmla="*/ 19526 h 279618"/>
                  <a:gd name="connsiteX2" fmla="*/ 95727 w 96202"/>
                  <a:gd name="connsiteY2" fmla="*/ 249555 h 279618"/>
                  <a:gd name="connsiteX3" fmla="*/ 2381 w 96202"/>
                  <a:gd name="connsiteY3" fmla="*/ 218123 h 279618"/>
                  <a:gd name="connsiteX4" fmla="*/ 0 w 96202"/>
                  <a:gd name="connsiteY4" fmla="*/ 0 h 279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202" h="279618">
                    <a:moveTo>
                      <a:pt x="0" y="0"/>
                    </a:moveTo>
                    <a:lnTo>
                      <a:pt x="96202" y="19526"/>
                    </a:lnTo>
                    <a:cubicBezTo>
                      <a:pt x="92075" y="543877"/>
                      <a:pt x="90329" y="84773"/>
                      <a:pt x="95727" y="249555"/>
                    </a:cubicBezTo>
                    <a:lnTo>
                      <a:pt x="2381" y="218123"/>
                    </a:lnTo>
                    <a:cubicBezTo>
                      <a:pt x="1587" y="145415"/>
                      <a:pt x="794" y="72708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11" name="图片 110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470" t="15791" r="16782" b="30348"/>
              <a:stretch/>
            </p:blipFill>
            <p:spPr>
              <a:xfrm rot="5400000">
                <a:off x="5981699" y="8877302"/>
                <a:ext cx="228601" cy="152400"/>
              </a:xfrm>
              <a:prstGeom prst="rect">
                <a:avLst/>
              </a:prstGeom>
            </p:spPr>
          </p:pic>
        </p:grpSp>
        <p:grpSp>
          <p:nvGrpSpPr>
            <p:cNvPr id="106" name="组合 105"/>
            <p:cNvGrpSpPr/>
            <p:nvPr/>
          </p:nvGrpSpPr>
          <p:grpSpPr>
            <a:xfrm>
              <a:off x="6004572" y="10581075"/>
              <a:ext cx="152400" cy="294189"/>
              <a:chOff x="6019800" y="8839201"/>
              <a:chExt cx="152400" cy="294189"/>
            </a:xfrm>
          </p:grpSpPr>
          <p:sp>
            <p:nvSpPr>
              <p:cNvPr id="107" name="任意多边形 106"/>
              <p:cNvSpPr/>
              <p:nvPr/>
            </p:nvSpPr>
            <p:spPr>
              <a:xfrm>
                <a:off x="6047620" y="8853772"/>
                <a:ext cx="96202" cy="279618"/>
              </a:xfrm>
              <a:custGeom>
                <a:avLst/>
                <a:gdLst>
                  <a:gd name="connsiteX0" fmla="*/ 0 w 91440"/>
                  <a:gd name="connsiteY0" fmla="*/ 0 h 1592580"/>
                  <a:gd name="connsiteX1" fmla="*/ 91440 w 91440"/>
                  <a:gd name="connsiteY1" fmla="*/ 45720 h 1592580"/>
                  <a:gd name="connsiteX2" fmla="*/ 83820 w 91440"/>
                  <a:gd name="connsiteY2" fmla="*/ 1592580 h 1592580"/>
                  <a:gd name="connsiteX3" fmla="*/ 0 w 91440"/>
                  <a:gd name="connsiteY3" fmla="*/ 1546860 h 1592580"/>
                  <a:gd name="connsiteX4" fmla="*/ 0 w 91440"/>
                  <a:gd name="connsiteY4" fmla="*/ 0 h 1592580"/>
                  <a:gd name="connsiteX0" fmla="*/ 0 w 96202"/>
                  <a:gd name="connsiteY0" fmla="*/ 0 h 1592580"/>
                  <a:gd name="connsiteX1" fmla="*/ 96202 w 96202"/>
                  <a:gd name="connsiteY1" fmla="*/ 19526 h 1592580"/>
                  <a:gd name="connsiteX2" fmla="*/ 83820 w 96202"/>
                  <a:gd name="connsiteY2" fmla="*/ 1592580 h 1592580"/>
                  <a:gd name="connsiteX3" fmla="*/ 0 w 96202"/>
                  <a:gd name="connsiteY3" fmla="*/ 1546860 h 1592580"/>
                  <a:gd name="connsiteX4" fmla="*/ 0 w 96202"/>
                  <a:gd name="connsiteY4" fmla="*/ 0 h 1592580"/>
                  <a:gd name="connsiteX0" fmla="*/ 0 w 101334"/>
                  <a:gd name="connsiteY0" fmla="*/ 0 h 1546860"/>
                  <a:gd name="connsiteX1" fmla="*/ 96202 w 101334"/>
                  <a:gd name="connsiteY1" fmla="*/ 19526 h 1546860"/>
                  <a:gd name="connsiteX2" fmla="*/ 100489 w 101334"/>
                  <a:gd name="connsiteY2" fmla="*/ 582930 h 1546860"/>
                  <a:gd name="connsiteX3" fmla="*/ 0 w 101334"/>
                  <a:gd name="connsiteY3" fmla="*/ 1546860 h 1546860"/>
                  <a:gd name="connsiteX4" fmla="*/ 0 w 101334"/>
                  <a:gd name="connsiteY4" fmla="*/ 0 h 1546860"/>
                  <a:gd name="connsiteX0" fmla="*/ 0 w 101334"/>
                  <a:gd name="connsiteY0" fmla="*/ 0 h 582930"/>
                  <a:gd name="connsiteX1" fmla="*/ 96202 w 101334"/>
                  <a:gd name="connsiteY1" fmla="*/ 19526 h 582930"/>
                  <a:gd name="connsiteX2" fmla="*/ 100489 w 101334"/>
                  <a:gd name="connsiteY2" fmla="*/ 582930 h 582930"/>
                  <a:gd name="connsiteX3" fmla="*/ 14288 w 101334"/>
                  <a:gd name="connsiteY3" fmla="*/ 537210 h 582930"/>
                  <a:gd name="connsiteX4" fmla="*/ 0 w 101334"/>
                  <a:gd name="connsiteY4" fmla="*/ 0 h 582930"/>
                  <a:gd name="connsiteX0" fmla="*/ 0 w 101334"/>
                  <a:gd name="connsiteY0" fmla="*/ 0 h 582930"/>
                  <a:gd name="connsiteX1" fmla="*/ 96202 w 101334"/>
                  <a:gd name="connsiteY1" fmla="*/ 19526 h 582930"/>
                  <a:gd name="connsiteX2" fmla="*/ 100489 w 101334"/>
                  <a:gd name="connsiteY2" fmla="*/ 582930 h 582930"/>
                  <a:gd name="connsiteX3" fmla="*/ 7144 w 101334"/>
                  <a:gd name="connsiteY3" fmla="*/ 222885 h 582930"/>
                  <a:gd name="connsiteX4" fmla="*/ 0 w 101334"/>
                  <a:gd name="connsiteY4" fmla="*/ 0 h 582930"/>
                  <a:gd name="connsiteX0" fmla="*/ 0 w 101334"/>
                  <a:gd name="connsiteY0" fmla="*/ 0 h 270986"/>
                  <a:gd name="connsiteX1" fmla="*/ 96202 w 101334"/>
                  <a:gd name="connsiteY1" fmla="*/ 19526 h 270986"/>
                  <a:gd name="connsiteX2" fmla="*/ 100489 w 101334"/>
                  <a:gd name="connsiteY2" fmla="*/ 270986 h 270986"/>
                  <a:gd name="connsiteX3" fmla="*/ 7144 w 101334"/>
                  <a:gd name="connsiteY3" fmla="*/ 222885 h 270986"/>
                  <a:gd name="connsiteX4" fmla="*/ 0 w 101334"/>
                  <a:gd name="connsiteY4" fmla="*/ 0 h 270986"/>
                  <a:gd name="connsiteX0" fmla="*/ 0 w 100489"/>
                  <a:gd name="connsiteY0" fmla="*/ 0 h 287159"/>
                  <a:gd name="connsiteX1" fmla="*/ 96202 w 100489"/>
                  <a:gd name="connsiteY1" fmla="*/ 19526 h 287159"/>
                  <a:gd name="connsiteX2" fmla="*/ 100489 w 100489"/>
                  <a:gd name="connsiteY2" fmla="*/ 270986 h 287159"/>
                  <a:gd name="connsiteX3" fmla="*/ 7144 w 100489"/>
                  <a:gd name="connsiteY3" fmla="*/ 222885 h 287159"/>
                  <a:gd name="connsiteX4" fmla="*/ 0 w 100489"/>
                  <a:gd name="connsiteY4" fmla="*/ 0 h 287159"/>
                  <a:gd name="connsiteX0" fmla="*/ 0 w 100489"/>
                  <a:gd name="connsiteY0" fmla="*/ 0 h 247194"/>
                  <a:gd name="connsiteX1" fmla="*/ 96202 w 100489"/>
                  <a:gd name="connsiteY1" fmla="*/ 19526 h 247194"/>
                  <a:gd name="connsiteX2" fmla="*/ 100489 w 100489"/>
                  <a:gd name="connsiteY2" fmla="*/ 140017 h 247194"/>
                  <a:gd name="connsiteX3" fmla="*/ 7144 w 100489"/>
                  <a:gd name="connsiteY3" fmla="*/ 222885 h 247194"/>
                  <a:gd name="connsiteX4" fmla="*/ 0 w 100489"/>
                  <a:gd name="connsiteY4" fmla="*/ 0 h 247194"/>
                  <a:gd name="connsiteX0" fmla="*/ 0 w 96202"/>
                  <a:gd name="connsiteY0" fmla="*/ 0 h 279618"/>
                  <a:gd name="connsiteX1" fmla="*/ 96202 w 96202"/>
                  <a:gd name="connsiteY1" fmla="*/ 19526 h 279618"/>
                  <a:gd name="connsiteX2" fmla="*/ 95727 w 96202"/>
                  <a:gd name="connsiteY2" fmla="*/ 249555 h 279618"/>
                  <a:gd name="connsiteX3" fmla="*/ 7144 w 96202"/>
                  <a:gd name="connsiteY3" fmla="*/ 222885 h 279618"/>
                  <a:gd name="connsiteX4" fmla="*/ 0 w 96202"/>
                  <a:gd name="connsiteY4" fmla="*/ 0 h 279618"/>
                  <a:gd name="connsiteX0" fmla="*/ 0 w 96202"/>
                  <a:gd name="connsiteY0" fmla="*/ 0 h 279618"/>
                  <a:gd name="connsiteX1" fmla="*/ 96202 w 96202"/>
                  <a:gd name="connsiteY1" fmla="*/ 19526 h 279618"/>
                  <a:gd name="connsiteX2" fmla="*/ 95727 w 96202"/>
                  <a:gd name="connsiteY2" fmla="*/ 249555 h 279618"/>
                  <a:gd name="connsiteX3" fmla="*/ 2381 w 96202"/>
                  <a:gd name="connsiteY3" fmla="*/ 218123 h 279618"/>
                  <a:gd name="connsiteX4" fmla="*/ 0 w 96202"/>
                  <a:gd name="connsiteY4" fmla="*/ 0 h 279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202" h="279618">
                    <a:moveTo>
                      <a:pt x="0" y="0"/>
                    </a:moveTo>
                    <a:lnTo>
                      <a:pt x="96202" y="19526"/>
                    </a:lnTo>
                    <a:cubicBezTo>
                      <a:pt x="92075" y="543877"/>
                      <a:pt x="90329" y="84773"/>
                      <a:pt x="95727" y="249555"/>
                    </a:cubicBezTo>
                    <a:lnTo>
                      <a:pt x="2381" y="218123"/>
                    </a:lnTo>
                    <a:cubicBezTo>
                      <a:pt x="1587" y="145415"/>
                      <a:pt x="794" y="72708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8" name="图片 107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470" t="15791" r="16782" b="30348"/>
              <a:stretch/>
            </p:blipFill>
            <p:spPr>
              <a:xfrm rot="5400000">
                <a:off x="5981699" y="8877302"/>
                <a:ext cx="228601" cy="152400"/>
              </a:xfrm>
              <a:prstGeom prst="rect">
                <a:avLst/>
              </a:prstGeom>
            </p:spPr>
          </p:pic>
        </p:grpSp>
      </p:grpSp>
      <p:grpSp>
        <p:nvGrpSpPr>
          <p:cNvPr id="115" name="组合 114"/>
          <p:cNvGrpSpPr/>
          <p:nvPr/>
        </p:nvGrpSpPr>
        <p:grpSpPr>
          <a:xfrm rot="6408545" flipH="1">
            <a:off x="6826137" y="235059"/>
            <a:ext cx="274656" cy="2290234"/>
            <a:chOff x="6004572" y="8839201"/>
            <a:chExt cx="167628" cy="2036063"/>
          </a:xfrm>
        </p:grpSpPr>
        <p:grpSp>
          <p:nvGrpSpPr>
            <p:cNvPr id="116" name="组合 115"/>
            <p:cNvGrpSpPr/>
            <p:nvPr/>
          </p:nvGrpSpPr>
          <p:grpSpPr>
            <a:xfrm>
              <a:off x="6038673" y="9060180"/>
              <a:ext cx="95427" cy="1592580"/>
              <a:chOff x="6038673" y="9060180"/>
              <a:chExt cx="95427" cy="1592580"/>
            </a:xfrm>
          </p:grpSpPr>
          <p:sp>
            <p:nvSpPr>
              <p:cNvPr id="123" name="任意多边形 122"/>
              <p:cNvSpPr/>
              <p:nvPr/>
            </p:nvSpPr>
            <p:spPr>
              <a:xfrm>
                <a:off x="6042660" y="9060180"/>
                <a:ext cx="91440" cy="1592580"/>
              </a:xfrm>
              <a:custGeom>
                <a:avLst/>
                <a:gdLst>
                  <a:gd name="connsiteX0" fmla="*/ 0 w 91440"/>
                  <a:gd name="connsiteY0" fmla="*/ 0 h 1592580"/>
                  <a:gd name="connsiteX1" fmla="*/ 91440 w 91440"/>
                  <a:gd name="connsiteY1" fmla="*/ 45720 h 1592580"/>
                  <a:gd name="connsiteX2" fmla="*/ 83820 w 91440"/>
                  <a:gd name="connsiteY2" fmla="*/ 1592580 h 1592580"/>
                  <a:gd name="connsiteX3" fmla="*/ 0 w 91440"/>
                  <a:gd name="connsiteY3" fmla="*/ 1546860 h 1592580"/>
                  <a:gd name="connsiteX4" fmla="*/ 0 w 91440"/>
                  <a:gd name="connsiteY4" fmla="*/ 0 h 159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" h="1592580">
                    <a:moveTo>
                      <a:pt x="0" y="0"/>
                    </a:moveTo>
                    <a:lnTo>
                      <a:pt x="91440" y="45720"/>
                    </a:lnTo>
                    <a:lnTo>
                      <a:pt x="83820" y="1592580"/>
                    </a:lnTo>
                    <a:lnTo>
                      <a:pt x="0" y="15468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4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任意多边形 123"/>
              <p:cNvSpPr/>
              <p:nvPr/>
            </p:nvSpPr>
            <p:spPr>
              <a:xfrm>
                <a:off x="6038673" y="9211726"/>
                <a:ext cx="45719" cy="282647"/>
              </a:xfrm>
              <a:custGeom>
                <a:avLst/>
                <a:gdLst>
                  <a:gd name="connsiteX0" fmla="*/ 45720 w 99060"/>
                  <a:gd name="connsiteY0" fmla="*/ 0 h 342900"/>
                  <a:gd name="connsiteX1" fmla="*/ 99060 w 99060"/>
                  <a:gd name="connsiteY1" fmla="*/ 342900 h 342900"/>
                  <a:gd name="connsiteX2" fmla="*/ 0 w 99060"/>
                  <a:gd name="connsiteY2" fmla="*/ 312420 h 342900"/>
                  <a:gd name="connsiteX3" fmla="*/ 45720 w 99060"/>
                  <a:gd name="connsiteY3" fmla="*/ 0 h 342900"/>
                  <a:gd name="connsiteX0" fmla="*/ 45720 w 99060"/>
                  <a:gd name="connsiteY0" fmla="*/ 0 h 342900"/>
                  <a:gd name="connsiteX1" fmla="*/ 53340 w 99060"/>
                  <a:gd name="connsiteY1" fmla="*/ 7620 h 342900"/>
                  <a:gd name="connsiteX2" fmla="*/ 99060 w 99060"/>
                  <a:gd name="connsiteY2" fmla="*/ 342900 h 342900"/>
                  <a:gd name="connsiteX3" fmla="*/ 0 w 99060"/>
                  <a:gd name="connsiteY3" fmla="*/ 312420 h 342900"/>
                  <a:gd name="connsiteX4" fmla="*/ 45720 w 99060"/>
                  <a:gd name="connsiteY4" fmla="*/ 0 h 342900"/>
                  <a:gd name="connsiteX0" fmla="*/ 0 w 175260"/>
                  <a:gd name="connsiteY0" fmla="*/ 0 h 419100"/>
                  <a:gd name="connsiteX1" fmla="*/ 129540 w 175260"/>
                  <a:gd name="connsiteY1" fmla="*/ 83820 h 419100"/>
                  <a:gd name="connsiteX2" fmla="*/ 175260 w 175260"/>
                  <a:gd name="connsiteY2" fmla="*/ 419100 h 419100"/>
                  <a:gd name="connsiteX3" fmla="*/ 76200 w 175260"/>
                  <a:gd name="connsiteY3" fmla="*/ 388620 h 419100"/>
                  <a:gd name="connsiteX4" fmla="*/ 0 w 175260"/>
                  <a:gd name="connsiteY4" fmla="*/ 0 h 419100"/>
                  <a:gd name="connsiteX0" fmla="*/ 0 w 182880"/>
                  <a:gd name="connsiteY0" fmla="*/ 0 h 419100"/>
                  <a:gd name="connsiteX1" fmla="*/ 182880 w 182880"/>
                  <a:gd name="connsiteY1" fmla="*/ 45720 h 419100"/>
                  <a:gd name="connsiteX2" fmla="*/ 175260 w 182880"/>
                  <a:gd name="connsiteY2" fmla="*/ 419100 h 419100"/>
                  <a:gd name="connsiteX3" fmla="*/ 76200 w 182880"/>
                  <a:gd name="connsiteY3" fmla="*/ 388620 h 419100"/>
                  <a:gd name="connsiteX4" fmla="*/ 0 w 182880"/>
                  <a:gd name="connsiteY4" fmla="*/ 0 h 419100"/>
                  <a:gd name="connsiteX0" fmla="*/ 15240 w 106680"/>
                  <a:gd name="connsiteY0" fmla="*/ 0 h 381000"/>
                  <a:gd name="connsiteX1" fmla="*/ 106680 w 106680"/>
                  <a:gd name="connsiteY1" fmla="*/ 7620 h 381000"/>
                  <a:gd name="connsiteX2" fmla="*/ 99060 w 106680"/>
                  <a:gd name="connsiteY2" fmla="*/ 381000 h 381000"/>
                  <a:gd name="connsiteX3" fmla="*/ 0 w 106680"/>
                  <a:gd name="connsiteY3" fmla="*/ 350520 h 381000"/>
                  <a:gd name="connsiteX4" fmla="*/ 15240 w 106680"/>
                  <a:gd name="connsiteY4" fmla="*/ 0 h 381000"/>
                  <a:gd name="connsiteX0" fmla="*/ 39331 w 106680"/>
                  <a:gd name="connsiteY0" fmla="*/ 0 h 784889"/>
                  <a:gd name="connsiteX1" fmla="*/ 106680 w 106680"/>
                  <a:gd name="connsiteY1" fmla="*/ 411509 h 784889"/>
                  <a:gd name="connsiteX2" fmla="*/ 99060 w 106680"/>
                  <a:gd name="connsiteY2" fmla="*/ 784889 h 784889"/>
                  <a:gd name="connsiteX3" fmla="*/ 0 w 106680"/>
                  <a:gd name="connsiteY3" fmla="*/ 754409 h 784889"/>
                  <a:gd name="connsiteX4" fmla="*/ 39331 w 106680"/>
                  <a:gd name="connsiteY4" fmla="*/ 0 h 784889"/>
                  <a:gd name="connsiteX0" fmla="*/ 39331 w 118725"/>
                  <a:gd name="connsiteY0" fmla="*/ 0 h 784889"/>
                  <a:gd name="connsiteX1" fmla="*/ 118725 w 118725"/>
                  <a:gd name="connsiteY1" fmla="*/ 68480 h 784889"/>
                  <a:gd name="connsiteX2" fmla="*/ 99060 w 118725"/>
                  <a:gd name="connsiteY2" fmla="*/ 784889 h 784889"/>
                  <a:gd name="connsiteX3" fmla="*/ 0 w 118725"/>
                  <a:gd name="connsiteY3" fmla="*/ 754409 h 784889"/>
                  <a:gd name="connsiteX4" fmla="*/ 39331 w 118725"/>
                  <a:gd name="connsiteY4" fmla="*/ 0 h 784889"/>
                  <a:gd name="connsiteX0" fmla="*/ 7211 w 86605"/>
                  <a:gd name="connsiteY0" fmla="*/ 0 h 784889"/>
                  <a:gd name="connsiteX1" fmla="*/ 86605 w 86605"/>
                  <a:gd name="connsiteY1" fmla="*/ 68480 h 784889"/>
                  <a:gd name="connsiteX2" fmla="*/ 66940 w 86605"/>
                  <a:gd name="connsiteY2" fmla="*/ 784889 h 784889"/>
                  <a:gd name="connsiteX3" fmla="*/ 0 w 86605"/>
                  <a:gd name="connsiteY3" fmla="*/ 748877 h 784889"/>
                  <a:gd name="connsiteX4" fmla="*/ 7211 w 86605"/>
                  <a:gd name="connsiteY4" fmla="*/ 0 h 784889"/>
                  <a:gd name="connsiteX0" fmla="*/ 7211 w 91030"/>
                  <a:gd name="connsiteY0" fmla="*/ 0 h 748877"/>
                  <a:gd name="connsiteX1" fmla="*/ 86605 w 91030"/>
                  <a:gd name="connsiteY1" fmla="*/ 68480 h 748877"/>
                  <a:gd name="connsiteX2" fmla="*/ 91030 w 91030"/>
                  <a:gd name="connsiteY2" fmla="*/ 740627 h 748877"/>
                  <a:gd name="connsiteX3" fmla="*/ 0 w 91030"/>
                  <a:gd name="connsiteY3" fmla="*/ 748877 h 748877"/>
                  <a:gd name="connsiteX4" fmla="*/ 7211 w 91030"/>
                  <a:gd name="connsiteY4" fmla="*/ 0 h 748877"/>
                  <a:gd name="connsiteX0" fmla="*/ 11226 w 91030"/>
                  <a:gd name="connsiteY0" fmla="*/ 0 h 737812"/>
                  <a:gd name="connsiteX1" fmla="*/ 86605 w 91030"/>
                  <a:gd name="connsiteY1" fmla="*/ 57415 h 737812"/>
                  <a:gd name="connsiteX2" fmla="*/ 91030 w 91030"/>
                  <a:gd name="connsiteY2" fmla="*/ 729562 h 737812"/>
                  <a:gd name="connsiteX3" fmla="*/ 0 w 91030"/>
                  <a:gd name="connsiteY3" fmla="*/ 737812 h 737812"/>
                  <a:gd name="connsiteX4" fmla="*/ 11226 w 91030"/>
                  <a:gd name="connsiteY4" fmla="*/ 0 h 737812"/>
                  <a:gd name="connsiteX0" fmla="*/ 11226 w 86605"/>
                  <a:gd name="connsiteY0" fmla="*/ 0 h 737812"/>
                  <a:gd name="connsiteX1" fmla="*/ 86605 w 86605"/>
                  <a:gd name="connsiteY1" fmla="*/ 57415 h 737812"/>
                  <a:gd name="connsiteX2" fmla="*/ 78985 w 86605"/>
                  <a:gd name="connsiteY2" fmla="*/ 729563 h 737812"/>
                  <a:gd name="connsiteX3" fmla="*/ 0 w 86605"/>
                  <a:gd name="connsiteY3" fmla="*/ 737812 h 737812"/>
                  <a:gd name="connsiteX4" fmla="*/ 11226 w 86605"/>
                  <a:gd name="connsiteY4" fmla="*/ 0 h 73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05" h="737812">
                    <a:moveTo>
                      <a:pt x="11226" y="0"/>
                    </a:moveTo>
                    <a:lnTo>
                      <a:pt x="86605" y="57415"/>
                    </a:lnTo>
                    <a:lnTo>
                      <a:pt x="78985" y="729563"/>
                    </a:lnTo>
                    <a:lnTo>
                      <a:pt x="0" y="737812"/>
                    </a:lnTo>
                    <a:cubicBezTo>
                      <a:pt x="2404" y="488186"/>
                      <a:pt x="8822" y="249626"/>
                      <a:pt x="11226" y="0"/>
                    </a:cubicBezTo>
                    <a:close/>
                  </a:path>
                </a:pathLst>
              </a:custGeom>
              <a:solidFill>
                <a:srgbClr val="19B0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任意多边形 124"/>
              <p:cNvSpPr/>
              <p:nvPr/>
            </p:nvSpPr>
            <p:spPr>
              <a:xfrm>
                <a:off x="6072862" y="10336713"/>
                <a:ext cx="45719" cy="282647"/>
              </a:xfrm>
              <a:custGeom>
                <a:avLst/>
                <a:gdLst>
                  <a:gd name="connsiteX0" fmla="*/ 45720 w 99060"/>
                  <a:gd name="connsiteY0" fmla="*/ 0 h 342900"/>
                  <a:gd name="connsiteX1" fmla="*/ 99060 w 99060"/>
                  <a:gd name="connsiteY1" fmla="*/ 342900 h 342900"/>
                  <a:gd name="connsiteX2" fmla="*/ 0 w 99060"/>
                  <a:gd name="connsiteY2" fmla="*/ 312420 h 342900"/>
                  <a:gd name="connsiteX3" fmla="*/ 45720 w 99060"/>
                  <a:gd name="connsiteY3" fmla="*/ 0 h 342900"/>
                  <a:gd name="connsiteX0" fmla="*/ 45720 w 99060"/>
                  <a:gd name="connsiteY0" fmla="*/ 0 h 342900"/>
                  <a:gd name="connsiteX1" fmla="*/ 53340 w 99060"/>
                  <a:gd name="connsiteY1" fmla="*/ 7620 h 342900"/>
                  <a:gd name="connsiteX2" fmla="*/ 99060 w 99060"/>
                  <a:gd name="connsiteY2" fmla="*/ 342900 h 342900"/>
                  <a:gd name="connsiteX3" fmla="*/ 0 w 99060"/>
                  <a:gd name="connsiteY3" fmla="*/ 312420 h 342900"/>
                  <a:gd name="connsiteX4" fmla="*/ 45720 w 99060"/>
                  <a:gd name="connsiteY4" fmla="*/ 0 h 342900"/>
                  <a:gd name="connsiteX0" fmla="*/ 0 w 175260"/>
                  <a:gd name="connsiteY0" fmla="*/ 0 h 419100"/>
                  <a:gd name="connsiteX1" fmla="*/ 129540 w 175260"/>
                  <a:gd name="connsiteY1" fmla="*/ 83820 h 419100"/>
                  <a:gd name="connsiteX2" fmla="*/ 175260 w 175260"/>
                  <a:gd name="connsiteY2" fmla="*/ 419100 h 419100"/>
                  <a:gd name="connsiteX3" fmla="*/ 76200 w 175260"/>
                  <a:gd name="connsiteY3" fmla="*/ 388620 h 419100"/>
                  <a:gd name="connsiteX4" fmla="*/ 0 w 175260"/>
                  <a:gd name="connsiteY4" fmla="*/ 0 h 419100"/>
                  <a:gd name="connsiteX0" fmla="*/ 0 w 182880"/>
                  <a:gd name="connsiteY0" fmla="*/ 0 h 419100"/>
                  <a:gd name="connsiteX1" fmla="*/ 182880 w 182880"/>
                  <a:gd name="connsiteY1" fmla="*/ 45720 h 419100"/>
                  <a:gd name="connsiteX2" fmla="*/ 175260 w 182880"/>
                  <a:gd name="connsiteY2" fmla="*/ 419100 h 419100"/>
                  <a:gd name="connsiteX3" fmla="*/ 76200 w 182880"/>
                  <a:gd name="connsiteY3" fmla="*/ 388620 h 419100"/>
                  <a:gd name="connsiteX4" fmla="*/ 0 w 182880"/>
                  <a:gd name="connsiteY4" fmla="*/ 0 h 419100"/>
                  <a:gd name="connsiteX0" fmla="*/ 15240 w 106680"/>
                  <a:gd name="connsiteY0" fmla="*/ 0 h 381000"/>
                  <a:gd name="connsiteX1" fmla="*/ 106680 w 106680"/>
                  <a:gd name="connsiteY1" fmla="*/ 7620 h 381000"/>
                  <a:gd name="connsiteX2" fmla="*/ 99060 w 106680"/>
                  <a:gd name="connsiteY2" fmla="*/ 381000 h 381000"/>
                  <a:gd name="connsiteX3" fmla="*/ 0 w 106680"/>
                  <a:gd name="connsiteY3" fmla="*/ 350520 h 381000"/>
                  <a:gd name="connsiteX4" fmla="*/ 15240 w 106680"/>
                  <a:gd name="connsiteY4" fmla="*/ 0 h 381000"/>
                  <a:gd name="connsiteX0" fmla="*/ 39331 w 106680"/>
                  <a:gd name="connsiteY0" fmla="*/ 0 h 784889"/>
                  <a:gd name="connsiteX1" fmla="*/ 106680 w 106680"/>
                  <a:gd name="connsiteY1" fmla="*/ 411509 h 784889"/>
                  <a:gd name="connsiteX2" fmla="*/ 99060 w 106680"/>
                  <a:gd name="connsiteY2" fmla="*/ 784889 h 784889"/>
                  <a:gd name="connsiteX3" fmla="*/ 0 w 106680"/>
                  <a:gd name="connsiteY3" fmla="*/ 754409 h 784889"/>
                  <a:gd name="connsiteX4" fmla="*/ 39331 w 106680"/>
                  <a:gd name="connsiteY4" fmla="*/ 0 h 784889"/>
                  <a:gd name="connsiteX0" fmla="*/ 39331 w 118725"/>
                  <a:gd name="connsiteY0" fmla="*/ 0 h 784889"/>
                  <a:gd name="connsiteX1" fmla="*/ 118725 w 118725"/>
                  <a:gd name="connsiteY1" fmla="*/ 68480 h 784889"/>
                  <a:gd name="connsiteX2" fmla="*/ 99060 w 118725"/>
                  <a:gd name="connsiteY2" fmla="*/ 784889 h 784889"/>
                  <a:gd name="connsiteX3" fmla="*/ 0 w 118725"/>
                  <a:gd name="connsiteY3" fmla="*/ 754409 h 784889"/>
                  <a:gd name="connsiteX4" fmla="*/ 39331 w 118725"/>
                  <a:gd name="connsiteY4" fmla="*/ 0 h 784889"/>
                  <a:gd name="connsiteX0" fmla="*/ 7211 w 86605"/>
                  <a:gd name="connsiteY0" fmla="*/ 0 h 784889"/>
                  <a:gd name="connsiteX1" fmla="*/ 86605 w 86605"/>
                  <a:gd name="connsiteY1" fmla="*/ 68480 h 784889"/>
                  <a:gd name="connsiteX2" fmla="*/ 66940 w 86605"/>
                  <a:gd name="connsiteY2" fmla="*/ 784889 h 784889"/>
                  <a:gd name="connsiteX3" fmla="*/ 0 w 86605"/>
                  <a:gd name="connsiteY3" fmla="*/ 748877 h 784889"/>
                  <a:gd name="connsiteX4" fmla="*/ 7211 w 86605"/>
                  <a:gd name="connsiteY4" fmla="*/ 0 h 784889"/>
                  <a:gd name="connsiteX0" fmla="*/ 7211 w 91030"/>
                  <a:gd name="connsiteY0" fmla="*/ 0 h 748877"/>
                  <a:gd name="connsiteX1" fmla="*/ 86605 w 91030"/>
                  <a:gd name="connsiteY1" fmla="*/ 68480 h 748877"/>
                  <a:gd name="connsiteX2" fmla="*/ 91030 w 91030"/>
                  <a:gd name="connsiteY2" fmla="*/ 740627 h 748877"/>
                  <a:gd name="connsiteX3" fmla="*/ 0 w 91030"/>
                  <a:gd name="connsiteY3" fmla="*/ 748877 h 748877"/>
                  <a:gd name="connsiteX4" fmla="*/ 7211 w 91030"/>
                  <a:gd name="connsiteY4" fmla="*/ 0 h 748877"/>
                  <a:gd name="connsiteX0" fmla="*/ 11226 w 91030"/>
                  <a:gd name="connsiteY0" fmla="*/ 0 h 737812"/>
                  <a:gd name="connsiteX1" fmla="*/ 86605 w 91030"/>
                  <a:gd name="connsiteY1" fmla="*/ 57415 h 737812"/>
                  <a:gd name="connsiteX2" fmla="*/ 91030 w 91030"/>
                  <a:gd name="connsiteY2" fmla="*/ 729562 h 737812"/>
                  <a:gd name="connsiteX3" fmla="*/ 0 w 91030"/>
                  <a:gd name="connsiteY3" fmla="*/ 737812 h 737812"/>
                  <a:gd name="connsiteX4" fmla="*/ 11226 w 91030"/>
                  <a:gd name="connsiteY4" fmla="*/ 0 h 737812"/>
                  <a:gd name="connsiteX0" fmla="*/ 11226 w 86605"/>
                  <a:gd name="connsiteY0" fmla="*/ 0 h 737812"/>
                  <a:gd name="connsiteX1" fmla="*/ 86605 w 86605"/>
                  <a:gd name="connsiteY1" fmla="*/ 57415 h 737812"/>
                  <a:gd name="connsiteX2" fmla="*/ 78985 w 86605"/>
                  <a:gd name="connsiteY2" fmla="*/ 729563 h 737812"/>
                  <a:gd name="connsiteX3" fmla="*/ 0 w 86605"/>
                  <a:gd name="connsiteY3" fmla="*/ 737812 h 737812"/>
                  <a:gd name="connsiteX4" fmla="*/ 11226 w 86605"/>
                  <a:gd name="connsiteY4" fmla="*/ 0 h 73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05" h="737812">
                    <a:moveTo>
                      <a:pt x="11226" y="0"/>
                    </a:moveTo>
                    <a:lnTo>
                      <a:pt x="86605" y="57415"/>
                    </a:lnTo>
                    <a:lnTo>
                      <a:pt x="78985" y="729563"/>
                    </a:lnTo>
                    <a:lnTo>
                      <a:pt x="0" y="737812"/>
                    </a:lnTo>
                    <a:cubicBezTo>
                      <a:pt x="2404" y="488186"/>
                      <a:pt x="8822" y="249626"/>
                      <a:pt x="11226" y="0"/>
                    </a:cubicBezTo>
                    <a:close/>
                  </a:path>
                </a:pathLst>
              </a:custGeom>
              <a:solidFill>
                <a:srgbClr val="19B0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7" name="组合 116"/>
            <p:cNvGrpSpPr/>
            <p:nvPr/>
          </p:nvGrpSpPr>
          <p:grpSpPr>
            <a:xfrm>
              <a:off x="6019800" y="8839201"/>
              <a:ext cx="152400" cy="294189"/>
              <a:chOff x="6019800" y="8839201"/>
              <a:chExt cx="152400" cy="294189"/>
            </a:xfrm>
          </p:grpSpPr>
          <p:sp>
            <p:nvSpPr>
              <p:cNvPr id="121" name="任意多边形 120"/>
              <p:cNvSpPr/>
              <p:nvPr/>
            </p:nvSpPr>
            <p:spPr>
              <a:xfrm>
                <a:off x="6047620" y="8853772"/>
                <a:ext cx="96202" cy="279618"/>
              </a:xfrm>
              <a:custGeom>
                <a:avLst/>
                <a:gdLst>
                  <a:gd name="connsiteX0" fmla="*/ 0 w 91440"/>
                  <a:gd name="connsiteY0" fmla="*/ 0 h 1592580"/>
                  <a:gd name="connsiteX1" fmla="*/ 91440 w 91440"/>
                  <a:gd name="connsiteY1" fmla="*/ 45720 h 1592580"/>
                  <a:gd name="connsiteX2" fmla="*/ 83820 w 91440"/>
                  <a:gd name="connsiteY2" fmla="*/ 1592580 h 1592580"/>
                  <a:gd name="connsiteX3" fmla="*/ 0 w 91440"/>
                  <a:gd name="connsiteY3" fmla="*/ 1546860 h 1592580"/>
                  <a:gd name="connsiteX4" fmla="*/ 0 w 91440"/>
                  <a:gd name="connsiteY4" fmla="*/ 0 h 1592580"/>
                  <a:gd name="connsiteX0" fmla="*/ 0 w 96202"/>
                  <a:gd name="connsiteY0" fmla="*/ 0 h 1592580"/>
                  <a:gd name="connsiteX1" fmla="*/ 96202 w 96202"/>
                  <a:gd name="connsiteY1" fmla="*/ 19526 h 1592580"/>
                  <a:gd name="connsiteX2" fmla="*/ 83820 w 96202"/>
                  <a:gd name="connsiteY2" fmla="*/ 1592580 h 1592580"/>
                  <a:gd name="connsiteX3" fmla="*/ 0 w 96202"/>
                  <a:gd name="connsiteY3" fmla="*/ 1546860 h 1592580"/>
                  <a:gd name="connsiteX4" fmla="*/ 0 w 96202"/>
                  <a:gd name="connsiteY4" fmla="*/ 0 h 1592580"/>
                  <a:gd name="connsiteX0" fmla="*/ 0 w 101334"/>
                  <a:gd name="connsiteY0" fmla="*/ 0 h 1546860"/>
                  <a:gd name="connsiteX1" fmla="*/ 96202 w 101334"/>
                  <a:gd name="connsiteY1" fmla="*/ 19526 h 1546860"/>
                  <a:gd name="connsiteX2" fmla="*/ 100489 w 101334"/>
                  <a:gd name="connsiteY2" fmla="*/ 582930 h 1546860"/>
                  <a:gd name="connsiteX3" fmla="*/ 0 w 101334"/>
                  <a:gd name="connsiteY3" fmla="*/ 1546860 h 1546860"/>
                  <a:gd name="connsiteX4" fmla="*/ 0 w 101334"/>
                  <a:gd name="connsiteY4" fmla="*/ 0 h 1546860"/>
                  <a:gd name="connsiteX0" fmla="*/ 0 w 101334"/>
                  <a:gd name="connsiteY0" fmla="*/ 0 h 582930"/>
                  <a:gd name="connsiteX1" fmla="*/ 96202 w 101334"/>
                  <a:gd name="connsiteY1" fmla="*/ 19526 h 582930"/>
                  <a:gd name="connsiteX2" fmla="*/ 100489 w 101334"/>
                  <a:gd name="connsiteY2" fmla="*/ 582930 h 582930"/>
                  <a:gd name="connsiteX3" fmla="*/ 14288 w 101334"/>
                  <a:gd name="connsiteY3" fmla="*/ 537210 h 582930"/>
                  <a:gd name="connsiteX4" fmla="*/ 0 w 101334"/>
                  <a:gd name="connsiteY4" fmla="*/ 0 h 582930"/>
                  <a:gd name="connsiteX0" fmla="*/ 0 w 101334"/>
                  <a:gd name="connsiteY0" fmla="*/ 0 h 582930"/>
                  <a:gd name="connsiteX1" fmla="*/ 96202 w 101334"/>
                  <a:gd name="connsiteY1" fmla="*/ 19526 h 582930"/>
                  <a:gd name="connsiteX2" fmla="*/ 100489 w 101334"/>
                  <a:gd name="connsiteY2" fmla="*/ 582930 h 582930"/>
                  <a:gd name="connsiteX3" fmla="*/ 7144 w 101334"/>
                  <a:gd name="connsiteY3" fmla="*/ 222885 h 582930"/>
                  <a:gd name="connsiteX4" fmla="*/ 0 w 101334"/>
                  <a:gd name="connsiteY4" fmla="*/ 0 h 582930"/>
                  <a:gd name="connsiteX0" fmla="*/ 0 w 101334"/>
                  <a:gd name="connsiteY0" fmla="*/ 0 h 270986"/>
                  <a:gd name="connsiteX1" fmla="*/ 96202 w 101334"/>
                  <a:gd name="connsiteY1" fmla="*/ 19526 h 270986"/>
                  <a:gd name="connsiteX2" fmla="*/ 100489 w 101334"/>
                  <a:gd name="connsiteY2" fmla="*/ 270986 h 270986"/>
                  <a:gd name="connsiteX3" fmla="*/ 7144 w 101334"/>
                  <a:gd name="connsiteY3" fmla="*/ 222885 h 270986"/>
                  <a:gd name="connsiteX4" fmla="*/ 0 w 101334"/>
                  <a:gd name="connsiteY4" fmla="*/ 0 h 270986"/>
                  <a:gd name="connsiteX0" fmla="*/ 0 w 100489"/>
                  <a:gd name="connsiteY0" fmla="*/ 0 h 287159"/>
                  <a:gd name="connsiteX1" fmla="*/ 96202 w 100489"/>
                  <a:gd name="connsiteY1" fmla="*/ 19526 h 287159"/>
                  <a:gd name="connsiteX2" fmla="*/ 100489 w 100489"/>
                  <a:gd name="connsiteY2" fmla="*/ 270986 h 287159"/>
                  <a:gd name="connsiteX3" fmla="*/ 7144 w 100489"/>
                  <a:gd name="connsiteY3" fmla="*/ 222885 h 287159"/>
                  <a:gd name="connsiteX4" fmla="*/ 0 w 100489"/>
                  <a:gd name="connsiteY4" fmla="*/ 0 h 287159"/>
                  <a:gd name="connsiteX0" fmla="*/ 0 w 100489"/>
                  <a:gd name="connsiteY0" fmla="*/ 0 h 247194"/>
                  <a:gd name="connsiteX1" fmla="*/ 96202 w 100489"/>
                  <a:gd name="connsiteY1" fmla="*/ 19526 h 247194"/>
                  <a:gd name="connsiteX2" fmla="*/ 100489 w 100489"/>
                  <a:gd name="connsiteY2" fmla="*/ 140017 h 247194"/>
                  <a:gd name="connsiteX3" fmla="*/ 7144 w 100489"/>
                  <a:gd name="connsiteY3" fmla="*/ 222885 h 247194"/>
                  <a:gd name="connsiteX4" fmla="*/ 0 w 100489"/>
                  <a:gd name="connsiteY4" fmla="*/ 0 h 247194"/>
                  <a:gd name="connsiteX0" fmla="*/ 0 w 96202"/>
                  <a:gd name="connsiteY0" fmla="*/ 0 h 279618"/>
                  <a:gd name="connsiteX1" fmla="*/ 96202 w 96202"/>
                  <a:gd name="connsiteY1" fmla="*/ 19526 h 279618"/>
                  <a:gd name="connsiteX2" fmla="*/ 95727 w 96202"/>
                  <a:gd name="connsiteY2" fmla="*/ 249555 h 279618"/>
                  <a:gd name="connsiteX3" fmla="*/ 7144 w 96202"/>
                  <a:gd name="connsiteY3" fmla="*/ 222885 h 279618"/>
                  <a:gd name="connsiteX4" fmla="*/ 0 w 96202"/>
                  <a:gd name="connsiteY4" fmla="*/ 0 h 279618"/>
                  <a:gd name="connsiteX0" fmla="*/ 0 w 96202"/>
                  <a:gd name="connsiteY0" fmla="*/ 0 h 279618"/>
                  <a:gd name="connsiteX1" fmla="*/ 96202 w 96202"/>
                  <a:gd name="connsiteY1" fmla="*/ 19526 h 279618"/>
                  <a:gd name="connsiteX2" fmla="*/ 95727 w 96202"/>
                  <a:gd name="connsiteY2" fmla="*/ 249555 h 279618"/>
                  <a:gd name="connsiteX3" fmla="*/ 2381 w 96202"/>
                  <a:gd name="connsiteY3" fmla="*/ 218123 h 279618"/>
                  <a:gd name="connsiteX4" fmla="*/ 0 w 96202"/>
                  <a:gd name="connsiteY4" fmla="*/ 0 h 279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202" h="279618">
                    <a:moveTo>
                      <a:pt x="0" y="0"/>
                    </a:moveTo>
                    <a:lnTo>
                      <a:pt x="96202" y="19526"/>
                    </a:lnTo>
                    <a:cubicBezTo>
                      <a:pt x="92075" y="543877"/>
                      <a:pt x="90329" y="84773"/>
                      <a:pt x="95727" y="249555"/>
                    </a:cubicBezTo>
                    <a:lnTo>
                      <a:pt x="2381" y="218123"/>
                    </a:lnTo>
                    <a:cubicBezTo>
                      <a:pt x="1587" y="145415"/>
                      <a:pt x="794" y="72708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22" name="图片 121"/>
              <p:cNvPicPr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470" t="15791" r="16782" b="30348"/>
              <a:stretch/>
            </p:blipFill>
            <p:spPr>
              <a:xfrm rot="5400000">
                <a:off x="5981699" y="8877302"/>
                <a:ext cx="228601" cy="152400"/>
              </a:xfrm>
              <a:prstGeom prst="rect">
                <a:avLst/>
              </a:prstGeom>
            </p:spPr>
          </p:pic>
        </p:grpSp>
        <p:grpSp>
          <p:nvGrpSpPr>
            <p:cNvPr id="118" name="组合 117"/>
            <p:cNvGrpSpPr/>
            <p:nvPr/>
          </p:nvGrpSpPr>
          <p:grpSpPr>
            <a:xfrm>
              <a:off x="6004572" y="10581075"/>
              <a:ext cx="152400" cy="294189"/>
              <a:chOff x="6019800" y="8839201"/>
              <a:chExt cx="152400" cy="294189"/>
            </a:xfrm>
          </p:grpSpPr>
          <p:sp>
            <p:nvSpPr>
              <p:cNvPr id="119" name="任意多边形 118"/>
              <p:cNvSpPr/>
              <p:nvPr/>
            </p:nvSpPr>
            <p:spPr>
              <a:xfrm>
                <a:off x="6047620" y="8853772"/>
                <a:ext cx="96202" cy="279618"/>
              </a:xfrm>
              <a:custGeom>
                <a:avLst/>
                <a:gdLst>
                  <a:gd name="connsiteX0" fmla="*/ 0 w 91440"/>
                  <a:gd name="connsiteY0" fmla="*/ 0 h 1592580"/>
                  <a:gd name="connsiteX1" fmla="*/ 91440 w 91440"/>
                  <a:gd name="connsiteY1" fmla="*/ 45720 h 1592580"/>
                  <a:gd name="connsiteX2" fmla="*/ 83820 w 91440"/>
                  <a:gd name="connsiteY2" fmla="*/ 1592580 h 1592580"/>
                  <a:gd name="connsiteX3" fmla="*/ 0 w 91440"/>
                  <a:gd name="connsiteY3" fmla="*/ 1546860 h 1592580"/>
                  <a:gd name="connsiteX4" fmla="*/ 0 w 91440"/>
                  <a:gd name="connsiteY4" fmla="*/ 0 h 1592580"/>
                  <a:gd name="connsiteX0" fmla="*/ 0 w 96202"/>
                  <a:gd name="connsiteY0" fmla="*/ 0 h 1592580"/>
                  <a:gd name="connsiteX1" fmla="*/ 96202 w 96202"/>
                  <a:gd name="connsiteY1" fmla="*/ 19526 h 1592580"/>
                  <a:gd name="connsiteX2" fmla="*/ 83820 w 96202"/>
                  <a:gd name="connsiteY2" fmla="*/ 1592580 h 1592580"/>
                  <a:gd name="connsiteX3" fmla="*/ 0 w 96202"/>
                  <a:gd name="connsiteY3" fmla="*/ 1546860 h 1592580"/>
                  <a:gd name="connsiteX4" fmla="*/ 0 w 96202"/>
                  <a:gd name="connsiteY4" fmla="*/ 0 h 1592580"/>
                  <a:gd name="connsiteX0" fmla="*/ 0 w 101334"/>
                  <a:gd name="connsiteY0" fmla="*/ 0 h 1546860"/>
                  <a:gd name="connsiteX1" fmla="*/ 96202 w 101334"/>
                  <a:gd name="connsiteY1" fmla="*/ 19526 h 1546860"/>
                  <a:gd name="connsiteX2" fmla="*/ 100489 w 101334"/>
                  <a:gd name="connsiteY2" fmla="*/ 582930 h 1546860"/>
                  <a:gd name="connsiteX3" fmla="*/ 0 w 101334"/>
                  <a:gd name="connsiteY3" fmla="*/ 1546860 h 1546860"/>
                  <a:gd name="connsiteX4" fmla="*/ 0 w 101334"/>
                  <a:gd name="connsiteY4" fmla="*/ 0 h 1546860"/>
                  <a:gd name="connsiteX0" fmla="*/ 0 w 101334"/>
                  <a:gd name="connsiteY0" fmla="*/ 0 h 582930"/>
                  <a:gd name="connsiteX1" fmla="*/ 96202 w 101334"/>
                  <a:gd name="connsiteY1" fmla="*/ 19526 h 582930"/>
                  <a:gd name="connsiteX2" fmla="*/ 100489 w 101334"/>
                  <a:gd name="connsiteY2" fmla="*/ 582930 h 582930"/>
                  <a:gd name="connsiteX3" fmla="*/ 14288 w 101334"/>
                  <a:gd name="connsiteY3" fmla="*/ 537210 h 582930"/>
                  <a:gd name="connsiteX4" fmla="*/ 0 w 101334"/>
                  <a:gd name="connsiteY4" fmla="*/ 0 h 582930"/>
                  <a:gd name="connsiteX0" fmla="*/ 0 w 101334"/>
                  <a:gd name="connsiteY0" fmla="*/ 0 h 582930"/>
                  <a:gd name="connsiteX1" fmla="*/ 96202 w 101334"/>
                  <a:gd name="connsiteY1" fmla="*/ 19526 h 582930"/>
                  <a:gd name="connsiteX2" fmla="*/ 100489 w 101334"/>
                  <a:gd name="connsiteY2" fmla="*/ 582930 h 582930"/>
                  <a:gd name="connsiteX3" fmla="*/ 7144 w 101334"/>
                  <a:gd name="connsiteY3" fmla="*/ 222885 h 582930"/>
                  <a:gd name="connsiteX4" fmla="*/ 0 w 101334"/>
                  <a:gd name="connsiteY4" fmla="*/ 0 h 582930"/>
                  <a:gd name="connsiteX0" fmla="*/ 0 w 101334"/>
                  <a:gd name="connsiteY0" fmla="*/ 0 h 270986"/>
                  <a:gd name="connsiteX1" fmla="*/ 96202 w 101334"/>
                  <a:gd name="connsiteY1" fmla="*/ 19526 h 270986"/>
                  <a:gd name="connsiteX2" fmla="*/ 100489 w 101334"/>
                  <a:gd name="connsiteY2" fmla="*/ 270986 h 270986"/>
                  <a:gd name="connsiteX3" fmla="*/ 7144 w 101334"/>
                  <a:gd name="connsiteY3" fmla="*/ 222885 h 270986"/>
                  <a:gd name="connsiteX4" fmla="*/ 0 w 101334"/>
                  <a:gd name="connsiteY4" fmla="*/ 0 h 270986"/>
                  <a:gd name="connsiteX0" fmla="*/ 0 w 100489"/>
                  <a:gd name="connsiteY0" fmla="*/ 0 h 287159"/>
                  <a:gd name="connsiteX1" fmla="*/ 96202 w 100489"/>
                  <a:gd name="connsiteY1" fmla="*/ 19526 h 287159"/>
                  <a:gd name="connsiteX2" fmla="*/ 100489 w 100489"/>
                  <a:gd name="connsiteY2" fmla="*/ 270986 h 287159"/>
                  <a:gd name="connsiteX3" fmla="*/ 7144 w 100489"/>
                  <a:gd name="connsiteY3" fmla="*/ 222885 h 287159"/>
                  <a:gd name="connsiteX4" fmla="*/ 0 w 100489"/>
                  <a:gd name="connsiteY4" fmla="*/ 0 h 287159"/>
                  <a:gd name="connsiteX0" fmla="*/ 0 w 100489"/>
                  <a:gd name="connsiteY0" fmla="*/ 0 h 247194"/>
                  <a:gd name="connsiteX1" fmla="*/ 96202 w 100489"/>
                  <a:gd name="connsiteY1" fmla="*/ 19526 h 247194"/>
                  <a:gd name="connsiteX2" fmla="*/ 100489 w 100489"/>
                  <a:gd name="connsiteY2" fmla="*/ 140017 h 247194"/>
                  <a:gd name="connsiteX3" fmla="*/ 7144 w 100489"/>
                  <a:gd name="connsiteY3" fmla="*/ 222885 h 247194"/>
                  <a:gd name="connsiteX4" fmla="*/ 0 w 100489"/>
                  <a:gd name="connsiteY4" fmla="*/ 0 h 247194"/>
                  <a:gd name="connsiteX0" fmla="*/ 0 w 96202"/>
                  <a:gd name="connsiteY0" fmla="*/ 0 h 279618"/>
                  <a:gd name="connsiteX1" fmla="*/ 96202 w 96202"/>
                  <a:gd name="connsiteY1" fmla="*/ 19526 h 279618"/>
                  <a:gd name="connsiteX2" fmla="*/ 95727 w 96202"/>
                  <a:gd name="connsiteY2" fmla="*/ 249555 h 279618"/>
                  <a:gd name="connsiteX3" fmla="*/ 7144 w 96202"/>
                  <a:gd name="connsiteY3" fmla="*/ 222885 h 279618"/>
                  <a:gd name="connsiteX4" fmla="*/ 0 w 96202"/>
                  <a:gd name="connsiteY4" fmla="*/ 0 h 279618"/>
                  <a:gd name="connsiteX0" fmla="*/ 0 w 96202"/>
                  <a:gd name="connsiteY0" fmla="*/ 0 h 279618"/>
                  <a:gd name="connsiteX1" fmla="*/ 96202 w 96202"/>
                  <a:gd name="connsiteY1" fmla="*/ 19526 h 279618"/>
                  <a:gd name="connsiteX2" fmla="*/ 95727 w 96202"/>
                  <a:gd name="connsiteY2" fmla="*/ 249555 h 279618"/>
                  <a:gd name="connsiteX3" fmla="*/ 2381 w 96202"/>
                  <a:gd name="connsiteY3" fmla="*/ 218123 h 279618"/>
                  <a:gd name="connsiteX4" fmla="*/ 0 w 96202"/>
                  <a:gd name="connsiteY4" fmla="*/ 0 h 279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202" h="279618">
                    <a:moveTo>
                      <a:pt x="0" y="0"/>
                    </a:moveTo>
                    <a:lnTo>
                      <a:pt x="96202" y="19526"/>
                    </a:lnTo>
                    <a:cubicBezTo>
                      <a:pt x="92075" y="543877"/>
                      <a:pt x="90329" y="84773"/>
                      <a:pt x="95727" y="249555"/>
                    </a:cubicBezTo>
                    <a:lnTo>
                      <a:pt x="2381" y="218123"/>
                    </a:lnTo>
                    <a:cubicBezTo>
                      <a:pt x="1587" y="145415"/>
                      <a:pt x="794" y="72708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20" name="图片 119"/>
              <p:cNvPicPr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470" t="15791" r="16782" b="30348"/>
              <a:stretch/>
            </p:blipFill>
            <p:spPr>
              <a:xfrm rot="5400000">
                <a:off x="5981699" y="8877302"/>
                <a:ext cx="228601" cy="15240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d5423388-ffc8-45bd-8c14-6ed5d2246ef9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1F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419</Words>
  <Application>Microsoft Office PowerPoint</Application>
  <PresentationFormat>自定义</PresentationFormat>
  <Paragraphs>64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Arial</vt:lpstr>
      <vt:lpstr>Calibri</vt:lpstr>
      <vt:lpstr>Tahoma</vt:lpstr>
      <vt:lpstr>Times New Roman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USG BROCHURES.cdr</dc:title>
  <dc:creator>Jonika Main</dc:creator>
  <cp:lastModifiedBy>孙丽</cp:lastModifiedBy>
  <cp:revision>7</cp:revision>
  <dcterms:created xsi:type="dcterms:W3CDTF">2019-04-02T04:32:44Z</dcterms:created>
  <dcterms:modified xsi:type="dcterms:W3CDTF">2019-04-02T07:19:57Z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2015-03-31T00:00:00Z</vt:filetime>
  </property>
  <property fmtid="{D5CDD505-2E9C-101B-9397-08002B2CF9AE}" pid="3" name="Creator">
    <vt:lpwstr>CorelDRAW X7</vt:lpwstr>
  </property>
  <property fmtid="{D5CDD505-2E9C-101B-9397-08002B2CF9AE}" pid="4" name="LastSaved">
    <vt:filetime>2019-04-02T00:00:00Z</vt:filetime>
  </property>
  <property fmtid="{D5CDD505-2E9C-101B-9397-08002B2CF9AE}" pid="5" name="KSOProductBuildVer">
    <vt:lpwstr>2052-11.1.0.8527</vt:lpwstr>
  </property>
</Properties>
</file>