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7556500" cy="10693400"/>
  <p:notesSz cx="7556500" cy="106934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1">
          <p15:clr>
            <a:srgbClr val="A4A3A4"/>
          </p15:clr>
        </p15:guide>
        <p15:guide id="2" pos="22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97A"/>
    <a:srgbClr val="005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154" y="-534"/>
      </p:cViewPr>
      <p:guideLst>
        <p:guide orient="horz" pos="2911"/>
        <p:guide pos="2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0"/>
            </a:lvl1pPr>
          </a:lstStyle>
          <a:p>
            <a:fld id="{0F9B84EA-7D68-4D60-9CB1-D50884785D1C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0230" y="1336675"/>
            <a:ext cx="6416040" cy="360902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199"/>
            <a:ext cx="6045200" cy="4210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7970" y="978178"/>
            <a:ext cx="3726908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A94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970" y="978178"/>
            <a:ext cx="3726908" cy="12172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65480" marR="5080">
              <a:lnSpc>
                <a:spcPts val="3000"/>
              </a:lnSpc>
              <a:spcBef>
                <a:spcPts val="500"/>
              </a:spcBef>
            </a:pPr>
            <a:r>
              <a:rPr lang="en-US" dirty="0">
                <a:solidFill>
                  <a:srgbClr val="00549C"/>
                </a:solidFill>
              </a:rPr>
              <a:t>taikongbot</a:t>
            </a:r>
            <a:br>
              <a:rPr lang="en-US" dirty="0">
                <a:solidFill>
                  <a:srgbClr val="00549C"/>
                </a:solidFill>
              </a:rPr>
            </a:br>
            <a:r>
              <a:rPr spc="490" dirty="0">
                <a:solidFill>
                  <a:srgbClr val="00549C"/>
                </a:solidFill>
              </a:rPr>
              <a:t> </a:t>
            </a:r>
            <a:r>
              <a:rPr spc="400" dirty="0">
                <a:solidFill>
                  <a:srgbClr val="00549C"/>
                </a:solidFill>
              </a:rPr>
              <a:t>FIRERESI</a:t>
            </a:r>
            <a:r>
              <a:rPr spc="395" dirty="0">
                <a:solidFill>
                  <a:srgbClr val="00549C"/>
                </a:solidFill>
              </a:rPr>
              <a:t>S</a:t>
            </a:r>
            <a:r>
              <a:rPr spc="170" dirty="0">
                <a:solidFill>
                  <a:srgbClr val="00549C"/>
                </a:solidFill>
              </a:rPr>
              <a:t>T</a:t>
            </a:r>
            <a:r>
              <a:rPr spc="325" dirty="0">
                <a:solidFill>
                  <a:srgbClr val="00549C"/>
                </a:solidFill>
              </a:rPr>
              <a:t>ANT  </a:t>
            </a:r>
            <a:r>
              <a:rPr spc="330" dirty="0">
                <a:solidFill>
                  <a:srgbClr val="00549C"/>
                </a:solidFill>
              </a:rPr>
              <a:t>GYPSUM</a:t>
            </a:r>
            <a:r>
              <a:rPr spc="150" dirty="0">
                <a:solidFill>
                  <a:srgbClr val="00549C"/>
                </a:solidFill>
              </a:rPr>
              <a:t> </a:t>
            </a:r>
            <a:r>
              <a:rPr spc="434" dirty="0">
                <a:solidFill>
                  <a:srgbClr val="00549C"/>
                </a:solidFill>
              </a:rPr>
              <a:t>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644" y="6828201"/>
            <a:ext cx="434911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FireStop™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+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WetStop™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high-performance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fire-rated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interior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boards,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composed</a:t>
            </a:r>
            <a:r>
              <a:rPr sz="900" spc="6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2700" marR="107315" algn="just">
              <a:lnSpc>
                <a:spcPct val="100000"/>
              </a:lnSpc>
            </a:pP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fire-resistant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core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encased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100%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recycled </a:t>
            </a:r>
            <a:r>
              <a:rPr sz="900" spc="-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face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back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papers 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form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high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strength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composite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design.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panels </a:t>
            </a:r>
            <a:r>
              <a:rPr sz="900" spc="-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have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tapered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long 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edges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easy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finishing,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when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’s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Jointing</a:t>
            </a:r>
            <a:r>
              <a:rPr sz="900" spc="1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compounds.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644" y="7925482"/>
            <a:ext cx="430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0"/>
              </a:spcBef>
              <a:buChar char="•"/>
              <a:tabLst>
                <a:tab pos="193040" algn="l"/>
              </a:tabLst>
            </a:pP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Commercial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residential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application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where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protection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</a:t>
            </a: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required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Load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non-load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bearing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wood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steel-framed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fire-resistant</a:t>
            </a:r>
            <a:r>
              <a:rPr sz="900" spc="26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walls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marR="5080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Fire-rated partition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ceiling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systems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approved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by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certification 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bodies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within </a:t>
            </a:r>
            <a:r>
              <a:rPr sz="900" spc="-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each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market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000" y="6790976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000" y="78961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299" y="6822092"/>
            <a:ext cx="846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DESCRIPTION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9" y="7933141"/>
            <a:ext cx="939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INTENDED</a:t>
            </a:r>
            <a:r>
              <a:rPr sz="900" b="1" spc="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5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FOR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1043" y="2453758"/>
            <a:ext cx="2881744" cy="2071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5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9644" y="4620580"/>
            <a:ext cx="4377055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FireStop™ </a:t>
            </a:r>
            <a:r>
              <a:rPr sz="1800" b="1" spc="75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Gypsum</a:t>
            </a:r>
            <a:r>
              <a:rPr sz="1800" b="1" spc="65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pc="75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Board</a:t>
            </a:r>
            <a:endParaRPr sz="1800" dirty="0">
              <a:solidFill>
                <a:srgbClr val="00549C"/>
              </a:solidFill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ct val="100000"/>
              </a:lnSpc>
            </a:pPr>
            <a:r>
              <a:rPr sz="1800" b="1" spc="50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Fire </a:t>
            </a:r>
            <a:r>
              <a:rPr sz="1800" b="1" spc="100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+ </a:t>
            </a:r>
            <a:r>
              <a:rPr sz="1800" b="1" spc="-20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WetStop™ </a:t>
            </a:r>
            <a:r>
              <a:rPr sz="1800" b="1" spc="75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Gypsum</a:t>
            </a:r>
            <a:r>
              <a:rPr sz="1800" b="1" spc="-5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pc="75" dirty="0">
                <a:solidFill>
                  <a:srgbClr val="00549C"/>
                </a:solidFill>
                <a:latin typeface="Gill Sans MT" panose="020B0502020104020203"/>
                <a:cs typeface="Gill Sans MT" panose="020B0502020104020203"/>
              </a:rPr>
              <a:t>Board</a:t>
            </a:r>
            <a:endParaRPr sz="1800" dirty="0">
              <a:solidFill>
                <a:srgbClr val="00549C"/>
              </a:solidFill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900" b="1" spc="9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High-performance </a:t>
            </a: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Fire-rated </a:t>
            </a:r>
            <a:r>
              <a:rPr sz="900" b="1" spc="7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Interior </a:t>
            </a:r>
            <a:r>
              <a:rPr sz="900" b="1" spc="10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Gypsum</a:t>
            </a:r>
            <a:r>
              <a:rPr sz="900" b="1" spc="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0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Board</a:t>
            </a:r>
            <a:endParaRPr sz="900" dirty="0">
              <a:latin typeface="Calibri" panose="020F0502020204030204"/>
              <a:cs typeface="Calibri" panose="020F0502020204030204"/>
            </a:endParaRPr>
          </a:p>
          <a:p>
            <a:pPr marL="192405" marR="165735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Features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fire-resistant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core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provides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additional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safety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case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over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regular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regular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moisture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resistant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boards</a:t>
            </a:r>
            <a:endParaRPr sz="900" dirty="0">
              <a:latin typeface="Century Gothic" panose="020B0502020202020204"/>
              <a:cs typeface="Century Gothic" panose="020B0502020202020204"/>
            </a:endParaRPr>
          </a:p>
          <a:p>
            <a:pPr marL="192405" marR="219710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Complies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international standards such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1230,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520,</a:t>
            </a:r>
            <a:r>
              <a:rPr sz="900" spc="-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C1396,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equivalent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local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standard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physical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properties,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well</a:t>
            </a:r>
            <a:r>
              <a:rPr sz="900" spc="1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</a:t>
            </a:r>
            <a:endParaRPr sz="900" dirty="0">
              <a:latin typeface="Century Gothic" panose="020B0502020202020204"/>
              <a:cs typeface="Century Gothic" panose="020B0502020202020204"/>
            </a:endParaRPr>
          </a:p>
          <a:p>
            <a:pPr marL="192405" marR="5080">
              <a:lnSpc>
                <a:spcPct val="100000"/>
              </a:lnSpc>
            </a:pP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476, </a:t>
            </a:r>
            <a:r>
              <a:rPr sz="9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E119, </a:t>
            </a:r>
            <a:r>
              <a:rPr sz="900" spc="6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E84,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E136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classification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resistance,</a:t>
            </a:r>
            <a:r>
              <a:rPr sz="900" spc="-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 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burning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characteristics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non-combustibility</a:t>
            </a:r>
            <a:endParaRPr sz="900" dirty="0">
              <a:latin typeface="Century Gothic" panose="020B0502020202020204"/>
              <a:cs typeface="Century Gothic" panose="020B0502020202020204"/>
            </a:endParaRPr>
          </a:p>
          <a:p>
            <a:pPr marL="192405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Extensive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acoustic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assemblies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commercial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projects</a:t>
            </a:r>
            <a:r>
              <a:rPr sz="900" spc="6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(STC)</a:t>
            </a:r>
            <a:endParaRPr sz="900" dirty="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73199" y="3116868"/>
            <a:ext cx="33655" cy="44450"/>
          </a:xfrm>
          <a:custGeom>
            <a:avLst/>
            <a:gdLst/>
            <a:ahLst/>
            <a:cxnLst/>
            <a:rect l="l" t="t" r="r" b="b"/>
            <a:pathLst>
              <a:path w="33654" h="44450">
                <a:moveTo>
                  <a:pt x="33058" y="0"/>
                </a:moveTo>
                <a:lnTo>
                  <a:pt x="0" y="0"/>
                </a:lnTo>
                <a:lnTo>
                  <a:pt x="0" y="44424"/>
                </a:lnTo>
                <a:lnTo>
                  <a:pt x="7810" y="44424"/>
                </a:lnTo>
                <a:lnTo>
                  <a:pt x="7810" y="26339"/>
                </a:lnTo>
                <a:lnTo>
                  <a:pt x="30213" y="26339"/>
                </a:lnTo>
                <a:lnTo>
                  <a:pt x="30213" y="19227"/>
                </a:lnTo>
                <a:lnTo>
                  <a:pt x="7810" y="19227"/>
                </a:lnTo>
                <a:lnTo>
                  <a:pt x="7810" y="7112"/>
                </a:lnTo>
                <a:lnTo>
                  <a:pt x="33058" y="7112"/>
                </a:lnTo>
                <a:lnTo>
                  <a:pt x="33058" y="0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6668" y="3115361"/>
            <a:ext cx="8255" cy="46355"/>
          </a:xfrm>
          <a:custGeom>
            <a:avLst/>
            <a:gdLst/>
            <a:ahLst/>
            <a:cxnLst/>
            <a:rect l="l" t="t" r="r" b="b"/>
            <a:pathLst>
              <a:path w="8254" h="46355">
                <a:moveTo>
                  <a:pt x="8242" y="0"/>
                </a:moveTo>
                <a:lnTo>
                  <a:pt x="0" y="0"/>
                </a:lnTo>
                <a:lnTo>
                  <a:pt x="0" y="7289"/>
                </a:lnTo>
                <a:lnTo>
                  <a:pt x="8242" y="7289"/>
                </a:lnTo>
                <a:lnTo>
                  <a:pt x="8242" y="0"/>
                </a:lnTo>
                <a:close/>
              </a:path>
              <a:path w="8254" h="46355">
                <a:moveTo>
                  <a:pt x="7988" y="12433"/>
                </a:moveTo>
                <a:lnTo>
                  <a:pt x="253" y="12433"/>
                </a:lnTo>
                <a:lnTo>
                  <a:pt x="253" y="45935"/>
                </a:lnTo>
                <a:lnTo>
                  <a:pt x="7988" y="45935"/>
                </a:lnTo>
                <a:lnTo>
                  <a:pt x="7988" y="12433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6410" y="3126900"/>
            <a:ext cx="19685" cy="34925"/>
          </a:xfrm>
          <a:custGeom>
            <a:avLst/>
            <a:gdLst/>
            <a:ahLst/>
            <a:cxnLst/>
            <a:rect l="l" t="t" r="r" b="b"/>
            <a:pathLst>
              <a:path w="19685" h="34925">
                <a:moveTo>
                  <a:pt x="7747" y="889"/>
                </a:moveTo>
                <a:lnTo>
                  <a:pt x="0" y="889"/>
                </a:lnTo>
                <a:lnTo>
                  <a:pt x="0" y="34391"/>
                </a:lnTo>
                <a:lnTo>
                  <a:pt x="7747" y="34391"/>
                </a:lnTo>
                <a:lnTo>
                  <a:pt x="7747" y="12750"/>
                </a:lnTo>
                <a:lnTo>
                  <a:pt x="12365" y="8432"/>
                </a:lnTo>
                <a:lnTo>
                  <a:pt x="7747" y="8432"/>
                </a:lnTo>
                <a:lnTo>
                  <a:pt x="7747" y="889"/>
                </a:lnTo>
                <a:close/>
              </a:path>
              <a:path w="19685" h="34925">
                <a:moveTo>
                  <a:pt x="13703" y="0"/>
                </a:moveTo>
                <a:lnTo>
                  <a:pt x="9842" y="3429"/>
                </a:lnTo>
                <a:lnTo>
                  <a:pt x="7747" y="8432"/>
                </a:lnTo>
                <a:lnTo>
                  <a:pt x="12365" y="8432"/>
                </a:lnTo>
                <a:lnTo>
                  <a:pt x="19608" y="8369"/>
                </a:lnTo>
                <a:lnTo>
                  <a:pt x="19608" y="254"/>
                </a:lnTo>
                <a:lnTo>
                  <a:pt x="13703" y="0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0988" y="3127092"/>
            <a:ext cx="33020" cy="35560"/>
          </a:xfrm>
          <a:custGeom>
            <a:avLst/>
            <a:gdLst/>
            <a:ahLst/>
            <a:cxnLst/>
            <a:rect l="l" t="t" r="r" b="b"/>
            <a:pathLst>
              <a:path w="33020" h="35560">
                <a:moveTo>
                  <a:pt x="27038" y="0"/>
                </a:moveTo>
                <a:lnTo>
                  <a:pt x="6794" y="0"/>
                </a:lnTo>
                <a:lnTo>
                  <a:pt x="0" y="7861"/>
                </a:lnTo>
                <a:lnTo>
                  <a:pt x="0" y="27914"/>
                </a:lnTo>
                <a:lnTo>
                  <a:pt x="7493" y="34963"/>
                </a:lnTo>
                <a:lnTo>
                  <a:pt x="23355" y="34963"/>
                </a:lnTo>
                <a:lnTo>
                  <a:pt x="27736" y="32486"/>
                </a:lnTo>
                <a:lnTo>
                  <a:pt x="30911" y="28689"/>
                </a:lnTo>
                <a:lnTo>
                  <a:pt x="12369" y="28689"/>
                </a:lnTo>
                <a:lnTo>
                  <a:pt x="8509" y="25641"/>
                </a:lnTo>
                <a:lnTo>
                  <a:pt x="7683" y="20180"/>
                </a:lnTo>
                <a:lnTo>
                  <a:pt x="32308" y="20180"/>
                </a:lnTo>
                <a:lnTo>
                  <a:pt x="32435" y="18719"/>
                </a:lnTo>
                <a:lnTo>
                  <a:pt x="32435" y="15100"/>
                </a:lnTo>
                <a:lnTo>
                  <a:pt x="7620" y="15100"/>
                </a:lnTo>
                <a:lnTo>
                  <a:pt x="8318" y="9893"/>
                </a:lnTo>
                <a:lnTo>
                  <a:pt x="11620" y="6273"/>
                </a:lnTo>
                <a:lnTo>
                  <a:pt x="31084" y="6273"/>
                </a:lnTo>
                <a:lnTo>
                  <a:pt x="27038" y="0"/>
                </a:lnTo>
                <a:close/>
              </a:path>
              <a:path w="33020" h="35560">
                <a:moveTo>
                  <a:pt x="26403" y="24688"/>
                </a:moveTo>
                <a:lnTo>
                  <a:pt x="23736" y="27292"/>
                </a:lnTo>
                <a:lnTo>
                  <a:pt x="21069" y="28689"/>
                </a:lnTo>
                <a:lnTo>
                  <a:pt x="30911" y="28689"/>
                </a:lnTo>
                <a:lnTo>
                  <a:pt x="26403" y="24688"/>
                </a:lnTo>
                <a:close/>
              </a:path>
              <a:path w="33020" h="35560">
                <a:moveTo>
                  <a:pt x="31084" y="6273"/>
                </a:moveTo>
                <a:lnTo>
                  <a:pt x="21386" y="6273"/>
                </a:lnTo>
                <a:lnTo>
                  <a:pt x="24307" y="10147"/>
                </a:lnTo>
                <a:lnTo>
                  <a:pt x="24815" y="15100"/>
                </a:lnTo>
                <a:lnTo>
                  <a:pt x="32435" y="15100"/>
                </a:lnTo>
                <a:lnTo>
                  <a:pt x="32435" y="8369"/>
                </a:lnTo>
                <a:lnTo>
                  <a:pt x="31084" y="6273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8138" y="3116237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19">
                <a:moveTo>
                  <a:pt x="4699" y="33007"/>
                </a:moveTo>
                <a:lnTo>
                  <a:pt x="0" y="38582"/>
                </a:lnTo>
                <a:lnTo>
                  <a:pt x="5333" y="43345"/>
                </a:lnTo>
                <a:lnTo>
                  <a:pt x="11747" y="45694"/>
                </a:lnTo>
                <a:lnTo>
                  <a:pt x="27863" y="45694"/>
                </a:lnTo>
                <a:lnTo>
                  <a:pt x="34391" y="40741"/>
                </a:lnTo>
                <a:lnTo>
                  <a:pt x="34391" y="38773"/>
                </a:lnTo>
                <a:lnTo>
                  <a:pt x="13258" y="38773"/>
                </a:lnTo>
                <a:lnTo>
                  <a:pt x="8953" y="36677"/>
                </a:lnTo>
                <a:lnTo>
                  <a:pt x="4699" y="33007"/>
                </a:lnTo>
                <a:close/>
              </a:path>
              <a:path w="34925" h="45719">
                <a:moveTo>
                  <a:pt x="23418" y="0"/>
                </a:moveTo>
                <a:lnTo>
                  <a:pt x="8128" y="0"/>
                </a:lnTo>
                <a:lnTo>
                  <a:pt x="1778" y="5257"/>
                </a:lnTo>
                <a:lnTo>
                  <a:pt x="1778" y="21196"/>
                </a:lnTo>
                <a:lnTo>
                  <a:pt x="7112" y="23990"/>
                </a:lnTo>
                <a:lnTo>
                  <a:pt x="16560" y="26276"/>
                </a:lnTo>
                <a:lnTo>
                  <a:pt x="24815" y="28181"/>
                </a:lnTo>
                <a:lnTo>
                  <a:pt x="26593" y="29883"/>
                </a:lnTo>
                <a:lnTo>
                  <a:pt x="26593" y="36487"/>
                </a:lnTo>
                <a:lnTo>
                  <a:pt x="23545" y="38773"/>
                </a:lnTo>
                <a:lnTo>
                  <a:pt x="34391" y="38773"/>
                </a:lnTo>
                <a:lnTo>
                  <a:pt x="34391" y="24942"/>
                </a:lnTo>
                <a:lnTo>
                  <a:pt x="29578" y="21577"/>
                </a:lnTo>
                <a:lnTo>
                  <a:pt x="11620" y="17259"/>
                </a:lnTo>
                <a:lnTo>
                  <a:pt x="9588" y="15735"/>
                </a:lnTo>
                <a:lnTo>
                  <a:pt x="9588" y="9258"/>
                </a:lnTo>
                <a:lnTo>
                  <a:pt x="12255" y="6908"/>
                </a:lnTo>
                <a:lnTo>
                  <a:pt x="32124" y="6908"/>
                </a:lnTo>
                <a:lnTo>
                  <a:pt x="33070" y="5575"/>
                </a:lnTo>
                <a:lnTo>
                  <a:pt x="28562" y="1968"/>
                </a:lnTo>
                <a:lnTo>
                  <a:pt x="23418" y="0"/>
                </a:lnTo>
                <a:close/>
              </a:path>
              <a:path w="34925" h="45719">
                <a:moveTo>
                  <a:pt x="32124" y="6908"/>
                </a:moveTo>
                <a:lnTo>
                  <a:pt x="20878" y="6908"/>
                </a:lnTo>
                <a:lnTo>
                  <a:pt x="24879" y="8496"/>
                </a:lnTo>
                <a:lnTo>
                  <a:pt x="28879" y="11480"/>
                </a:lnTo>
                <a:lnTo>
                  <a:pt x="32124" y="6908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8590" y="3127343"/>
            <a:ext cx="30480" cy="34925"/>
          </a:xfrm>
          <a:custGeom>
            <a:avLst/>
            <a:gdLst/>
            <a:ahLst/>
            <a:cxnLst/>
            <a:rect l="l" t="t" r="r" b="b"/>
            <a:pathLst>
              <a:path w="30479" h="34925">
                <a:moveTo>
                  <a:pt x="17640" y="13385"/>
                </a:moveTo>
                <a:lnTo>
                  <a:pt x="5715" y="13385"/>
                </a:lnTo>
                <a:lnTo>
                  <a:pt x="0" y="16941"/>
                </a:lnTo>
                <a:lnTo>
                  <a:pt x="0" y="31026"/>
                </a:lnTo>
                <a:lnTo>
                  <a:pt x="5651" y="34645"/>
                </a:lnTo>
                <a:lnTo>
                  <a:pt x="17068" y="34645"/>
                </a:lnTo>
                <a:lnTo>
                  <a:pt x="20561" y="32499"/>
                </a:lnTo>
                <a:lnTo>
                  <a:pt x="22847" y="29768"/>
                </a:lnTo>
                <a:lnTo>
                  <a:pt x="30340" y="29768"/>
                </a:lnTo>
                <a:lnTo>
                  <a:pt x="30340" y="29070"/>
                </a:lnTo>
                <a:lnTo>
                  <a:pt x="10414" y="29070"/>
                </a:lnTo>
                <a:lnTo>
                  <a:pt x="7556" y="27216"/>
                </a:lnTo>
                <a:lnTo>
                  <a:pt x="7556" y="20370"/>
                </a:lnTo>
                <a:lnTo>
                  <a:pt x="10464" y="18275"/>
                </a:lnTo>
                <a:lnTo>
                  <a:pt x="30340" y="18275"/>
                </a:lnTo>
                <a:lnTo>
                  <a:pt x="30340" y="14782"/>
                </a:lnTo>
                <a:lnTo>
                  <a:pt x="22910" y="14782"/>
                </a:lnTo>
                <a:lnTo>
                  <a:pt x="20307" y="13957"/>
                </a:lnTo>
                <a:lnTo>
                  <a:pt x="17640" y="13385"/>
                </a:lnTo>
                <a:close/>
              </a:path>
              <a:path w="30479" h="34925">
                <a:moveTo>
                  <a:pt x="30340" y="29768"/>
                </a:moveTo>
                <a:lnTo>
                  <a:pt x="22847" y="29768"/>
                </a:lnTo>
                <a:lnTo>
                  <a:pt x="22847" y="33947"/>
                </a:lnTo>
                <a:lnTo>
                  <a:pt x="30340" y="33947"/>
                </a:lnTo>
                <a:lnTo>
                  <a:pt x="30340" y="29768"/>
                </a:lnTo>
                <a:close/>
              </a:path>
              <a:path w="30479" h="34925">
                <a:moveTo>
                  <a:pt x="30340" y="18275"/>
                </a:moveTo>
                <a:lnTo>
                  <a:pt x="18465" y="18275"/>
                </a:lnTo>
                <a:lnTo>
                  <a:pt x="21069" y="18846"/>
                </a:lnTo>
                <a:lnTo>
                  <a:pt x="23037" y="19608"/>
                </a:lnTo>
                <a:lnTo>
                  <a:pt x="23037" y="26149"/>
                </a:lnTo>
                <a:lnTo>
                  <a:pt x="19164" y="29070"/>
                </a:lnTo>
                <a:lnTo>
                  <a:pt x="30340" y="29070"/>
                </a:lnTo>
                <a:lnTo>
                  <a:pt x="30340" y="18275"/>
                </a:lnTo>
                <a:close/>
              </a:path>
              <a:path w="30479" h="34925">
                <a:moveTo>
                  <a:pt x="29356" y="6654"/>
                </a:moveTo>
                <a:lnTo>
                  <a:pt x="19989" y="6654"/>
                </a:lnTo>
                <a:lnTo>
                  <a:pt x="22910" y="9207"/>
                </a:lnTo>
                <a:lnTo>
                  <a:pt x="22910" y="14782"/>
                </a:lnTo>
                <a:lnTo>
                  <a:pt x="30340" y="14782"/>
                </a:lnTo>
                <a:lnTo>
                  <a:pt x="30340" y="9715"/>
                </a:lnTo>
                <a:lnTo>
                  <a:pt x="29356" y="6654"/>
                </a:lnTo>
                <a:close/>
              </a:path>
              <a:path w="30479" h="34925">
                <a:moveTo>
                  <a:pt x="20624" y="0"/>
                </a:moveTo>
                <a:lnTo>
                  <a:pt x="10287" y="0"/>
                </a:lnTo>
                <a:lnTo>
                  <a:pt x="6667" y="1079"/>
                </a:lnTo>
                <a:lnTo>
                  <a:pt x="2921" y="2730"/>
                </a:lnTo>
                <a:lnTo>
                  <a:pt x="5016" y="8750"/>
                </a:lnTo>
                <a:lnTo>
                  <a:pt x="8051" y="7492"/>
                </a:lnTo>
                <a:lnTo>
                  <a:pt x="10845" y="6654"/>
                </a:lnTo>
                <a:lnTo>
                  <a:pt x="29356" y="6654"/>
                </a:lnTo>
                <a:lnTo>
                  <a:pt x="29197" y="6159"/>
                </a:lnTo>
                <a:lnTo>
                  <a:pt x="26720" y="3746"/>
                </a:lnTo>
                <a:lnTo>
                  <a:pt x="24371" y="1333"/>
                </a:lnTo>
                <a:lnTo>
                  <a:pt x="20624" y="0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5606" y="3114587"/>
            <a:ext cx="20955" cy="46990"/>
          </a:xfrm>
          <a:custGeom>
            <a:avLst/>
            <a:gdLst/>
            <a:ahLst/>
            <a:cxnLst/>
            <a:rect l="l" t="t" r="r" b="b"/>
            <a:pathLst>
              <a:path w="20954" h="46989">
                <a:moveTo>
                  <a:pt x="11937" y="19799"/>
                </a:moveTo>
                <a:lnTo>
                  <a:pt x="4254" y="19799"/>
                </a:lnTo>
                <a:lnTo>
                  <a:pt x="4254" y="46710"/>
                </a:lnTo>
                <a:lnTo>
                  <a:pt x="11937" y="46710"/>
                </a:lnTo>
                <a:lnTo>
                  <a:pt x="11937" y="19799"/>
                </a:lnTo>
                <a:close/>
              </a:path>
              <a:path w="20954" h="46989">
                <a:moveTo>
                  <a:pt x="17195" y="0"/>
                </a:moveTo>
                <a:lnTo>
                  <a:pt x="11239" y="0"/>
                </a:lnTo>
                <a:lnTo>
                  <a:pt x="8762" y="888"/>
                </a:lnTo>
                <a:lnTo>
                  <a:pt x="5206" y="4444"/>
                </a:lnTo>
                <a:lnTo>
                  <a:pt x="4254" y="7226"/>
                </a:lnTo>
                <a:lnTo>
                  <a:pt x="4254" y="13385"/>
                </a:lnTo>
                <a:lnTo>
                  <a:pt x="0" y="13385"/>
                </a:lnTo>
                <a:lnTo>
                  <a:pt x="0" y="19799"/>
                </a:lnTo>
                <a:lnTo>
                  <a:pt x="20688" y="19799"/>
                </a:lnTo>
                <a:lnTo>
                  <a:pt x="20688" y="13449"/>
                </a:lnTo>
                <a:lnTo>
                  <a:pt x="11810" y="13449"/>
                </a:lnTo>
                <a:lnTo>
                  <a:pt x="11810" y="8178"/>
                </a:lnTo>
                <a:lnTo>
                  <a:pt x="13334" y="6540"/>
                </a:lnTo>
                <a:lnTo>
                  <a:pt x="20751" y="6540"/>
                </a:lnTo>
                <a:lnTo>
                  <a:pt x="20751" y="888"/>
                </a:lnTo>
                <a:lnTo>
                  <a:pt x="19049" y="380"/>
                </a:lnTo>
                <a:lnTo>
                  <a:pt x="17195" y="0"/>
                </a:lnTo>
                <a:close/>
              </a:path>
              <a:path w="20954" h="46989">
                <a:moveTo>
                  <a:pt x="20751" y="6540"/>
                </a:moveTo>
                <a:lnTo>
                  <a:pt x="17894" y="6540"/>
                </a:lnTo>
                <a:lnTo>
                  <a:pt x="19227" y="6845"/>
                </a:lnTo>
                <a:lnTo>
                  <a:pt x="20751" y="7365"/>
                </a:lnTo>
                <a:lnTo>
                  <a:pt x="20751" y="6540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0182" y="3127092"/>
            <a:ext cx="33020" cy="35560"/>
          </a:xfrm>
          <a:custGeom>
            <a:avLst/>
            <a:gdLst/>
            <a:ahLst/>
            <a:cxnLst/>
            <a:rect l="l" t="t" r="r" b="b"/>
            <a:pathLst>
              <a:path w="33020" h="35560">
                <a:moveTo>
                  <a:pt x="27038" y="0"/>
                </a:moveTo>
                <a:lnTo>
                  <a:pt x="6794" y="0"/>
                </a:lnTo>
                <a:lnTo>
                  <a:pt x="0" y="7861"/>
                </a:lnTo>
                <a:lnTo>
                  <a:pt x="0" y="27914"/>
                </a:lnTo>
                <a:lnTo>
                  <a:pt x="7493" y="34963"/>
                </a:lnTo>
                <a:lnTo>
                  <a:pt x="23355" y="34963"/>
                </a:lnTo>
                <a:lnTo>
                  <a:pt x="27736" y="32486"/>
                </a:lnTo>
                <a:lnTo>
                  <a:pt x="30911" y="28689"/>
                </a:lnTo>
                <a:lnTo>
                  <a:pt x="12369" y="28689"/>
                </a:lnTo>
                <a:lnTo>
                  <a:pt x="8509" y="25641"/>
                </a:lnTo>
                <a:lnTo>
                  <a:pt x="7683" y="20180"/>
                </a:lnTo>
                <a:lnTo>
                  <a:pt x="32308" y="20180"/>
                </a:lnTo>
                <a:lnTo>
                  <a:pt x="32435" y="18719"/>
                </a:lnTo>
                <a:lnTo>
                  <a:pt x="32435" y="15100"/>
                </a:lnTo>
                <a:lnTo>
                  <a:pt x="7620" y="15100"/>
                </a:lnTo>
                <a:lnTo>
                  <a:pt x="8318" y="9893"/>
                </a:lnTo>
                <a:lnTo>
                  <a:pt x="11620" y="6273"/>
                </a:lnTo>
                <a:lnTo>
                  <a:pt x="31084" y="6273"/>
                </a:lnTo>
                <a:lnTo>
                  <a:pt x="27038" y="0"/>
                </a:lnTo>
                <a:close/>
              </a:path>
              <a:path w="33020" h="35560">
                <a:moveTo>
                  <a:pt x="26403" y="24688"/>
                </a:moveTo>
                <a:lnTo>
                  <a:pt x="23736" y="27292"/>
                </a:lnTo>
                <a:lnTo>
                  <a:pt x="21069" y="28689"/>
                </a:lnTo>
                <a:lnTo>
                  <a:pt x="30911" y="28689"/>
                </a:lnTo>
                <a:lnTo>
                  <a:pt x="26403" y="24688"/>
                </a:lnTo>
                <a:close/>
              </a:path>
              <a:path w="33020" h="35560">
                <a:moveTo>
                  <a:pt x="31084" y="6273"/>
                </a:moveTo>
                <a:lnTo>
                  <a:pt x="21386" y="6273"/>
                </a:lnTo>
                <a:lnTo>
                  <a:pt x="24307" y="10147"/>
                </a:lnTo>
                <a:lnTo>
                  <a:pt x="24815" y="15100"/>
                </a:lnTo>
                <a:lnTo>
                  <a:pt x="32435" y="15100"/>
                </a:lnTo>
                <a:lnTo>
                  <a:pt x="32435" y="8369"/>
                </a:lnTo>
                <a:lnTo>
                  <a:pt x="31084" y="6273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7708" y="3118590"/>
            <a:ext cx="20955" cy="43815"/>
          </a:xfrm>
          <a:custGeom>
            <a:avLst/>
            <a:gdLst/>
            <a:ahLst/>
            <a:cxnLst/>
            <a:rect l="l" t="t" r="r" b="b"/>
            <a:pathLst>
              <a:path w="20954" h="43814">
                <a:moveTo>
                  <a:pt x="11937" y="15798"/>
                </a:moveTo>
                <a:lnTo>
                  <a:pt x="4254" y="15798"/>
                </a:lnTo>
                <a:lnTo>
                  <a:pt x="4254" y="40805"/>
                </a:lnTo>
                <a:lnTo>
                  <a:pt x="8254" y="43268"/>
                </a:lnTo>
                <a:lnTo>
                  <a:pt x="16827" y="43268"/>
                </a:lnTo>
                <a:lnTo>
                  <a:pt x="18910" y="42646"/>
                </a:lnTo>
                <a:lnTo>
                  <a:pt x="20815" y="41567"/>
                </a:lnTo>
                <a:lnTo>
                  <a:pt x="20815" y="36423"/>
                </a:lnTo>
                <a:lnTo>
                  <a:pt x="13461" y="36423"/>
                </a:lnTo>
                <a:lnTo>
                  <a:pt x="12018" y="35280"/>
                </a:lnTo>
                <a:lnTo>
                  <a:pt x="11937" y="15798"/>
                </a:lnTo>
                <a:close/>
              </a:path>
              <a:path w="20954" h="43814">
                <a:moveTo>
                  <a:pt x="20815" y="35280"/>
                </a:moveTo>
                <a:lnTo>
                  <a:pt x="19291" y="36042"/>
                </a:lnTo>
                <a:lnTo>
                  <a:pt x="17767" y="36423"/>
                </a:lnTo>
                <a:lnTo>
                  <a:pt x="20815" y="36423"/>
                </a:lnTo>
                <a:lnTo>
                  <a:pt x="20815" y="35280"/>
                </a:lnTo>
                <a:close/>
              </a:path>
              <a:path w="20954" h="43814">
                <a:moveTo>
                  <a:pt x="20942" y="9194"/>
                </a:moveTo>
                <a:lnTo>
                  <a:pt x="0" y="9194"/>
                </a:lnTo>
                <a:lnTo>
                  <a:pt x="0" y="15798"/>
                </a:lnTo>
                <a:lnTo>
                  <a:pt x="20942" y="15798"/>
                </a:lnTo>
                <a:lnTo>
                  <a:pt x="20942" y="9194"/>
                </a:lnTo>
                <a:close/>
              </a:path>
              <a:path w="20954" h="43814">
                <a:moveTo>
                  <a:pt x="11937" y="0"/>
                </a:moveTo>
                <a:lnTo>
                  <a:pt x="4254" y="0"/>
                </a:lnTo>
                <a:lnTo>
                  <a:pt x="4254" y="9194"/>
                </a:lnTo>
                <a:lnTo>
                  <a:pt x="11937" y="9194"/>
                </a:lnTo>
                <a:lnTo>
                  <a:pt x="11937" y="0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3298" y="3127789"/>
            <a:ext cx="34925" cy="44450"/>
          </a:xfrm>
          <a:custGeom>
            <a:avLst/>
            <a:gdLst/>
            <a:ahLst/>
            <a:cxnLst/>
            <a:rect l="l" t="t" r="r" b="b"/>
            <a:pathLst>
              <a:path w="34925" h="44450">
                <a:moveTo>
                  <a:pt x="4699" y="36106"/>
                </a:moveTo>
                <a:lnTo>
                  <a:pt x="2095" y="41757"/>
                </a:lnTo>
                <a:lnTo>
                  <a:pt x="4445" y="43091"/>
                </a:lnTo>
                <a:lnTo>
                  <a:pt x="6858" y="43853"/>
                </a:lnTo>
                <a:lnTo>
                  <a:pt x="15417" y="43853"/>
                </a:lnTo>
                <a:lnTo>
                  <a:pt x="18402" y="41313"/>
                </a:lnTo>
                <a:lnTo>
                  <a:pt x="19919" y="37376"/>
                </a:lnTo>
                <a:lnTo>
                  <a:pt x="7620" y="37376"/>
                </a:lnTo>
                <a:lnTo>
                  <a:pt x="6096" y="36868"/>
                </a:lnTo>
                <a:lnTo>
                  <a:pt x="4699" y="36106"/>
                </a:lnTo>
                <a:close/>
              </a:path>
              <a:path w="34925" h="44450">
                <a:moveTo>
                  <a:pt x="8255" y="0"/>
                </a:moveTo>
                <a:lnTo>
                  <a:pt x="0" y="0"/>
                </a:lnTo>
                <a:lnTo>
                  <a:pt x="13970" y="33566"/>
                </a:lnTo>
                <a:lnTo>
                  <a:pt x="12700" y="36423"/>
                </a:lnTo>
                <a:lnTo>
                  <a:pt x="11366" y="37376"/>
                </a:lnTo>
                <a:lnTo>
                  <a:pt x="19919" y="37376"/>
                </a:lnTo>
                <a:lnTo>
                  <a:pt x="24762" y="24866"/>
                </a:lnTo>
                <a:lnTo>
                  <a:pt x="17653" y="24866"/>
                </a:lnTo>
                <a:lnTo>
                  <a:pt x="8255" y="0"/>
                </a:lnTo>
                <a:close/>
              </a:path>
              <a:path w="34925" h="44450">
                <a:moveTo>
                  <a:pt x="34404" y="0"/>
                </a:moveTo>
                <a:lnTo>
                  <a:pt x="26403" y="0"/>
                </a:lnTo>
                <a:lnTo>
                  <a:pt x="17653" y="24866"/>
                </a:lnTo>
                <a:lnTo>
                  <a:pt x="24762" y="24866"/>
                </a:lnTo>
                <a:lnTo>
                  <a:pt x="34404" y="0"/>
                </a:lnTo>
                <a:close/>
              </a:path>
            </a:pathLst>
          </a:custGeom>
          <a:solidFill>
            <a:srgbClr val="4D5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0883" y="259110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420598" y="210286"/>
                </a:moveTo>
                <a:lnTo>
                  <a:pt x="415044" y="258505"/>
                </a:lnTo>
                <a:lnTo>
                  <a:pt x="399222" y="302769"/>
                </a:lnTo>
                <a:lnTo>
                  <a:pt x="374397" y="341816"/>
                </a:lnTo>
                <a:lnTo>
                  <a:pt x="341829" y="374384"/>
                </a:lnTo>
                <a:lnTo>
                  <a:pt x="302782" y="399210"/>
                </a:lnTo>
                <a:lnTo>
                  <a:pt x="258517" y="415031"/>
                </a:lnTo>
                <a:lnTo>
                  <a:pt x="210299" y="420585"/>
                </a:lnTo>
                <a:lnTo>
                  <a:pt x="162080" y="415031"/>
                </a:lnTo>
                <a:lnTo>
                  <a:pt x="117816" y="399210"/>
                </a:lnTo>
                <a:lnTo>
                  <a:pt x="78769" y="374384"/>
                </a:lnTo>
                <a:lnTo>
                  <a:pt x="46201" y="341816"/>
                </a:lnTo>
                <a:lnTo>
                  <a:pt x="21375" y="302769"/>
                </a:lnTo>
                <a:lnTo>
                  <a:pt x="5554" y="258505"/>
                </a:lnTo>
                <a:lnTo>
                  <a:pt x="0" y="210286"/>
                </a:lnTo>
                <a:lnTo>
                  <a:pt x="5554" y="162068"/>
                </a:lnTo>
                <a:lnTo>
                  <a:pt x="21375" y="117806"/>
                </a:lnTo>
                <a:lnTo>
                  <a:pt x="46201" y="78761"/>
                </a:lnTo>
                <a:lnTo>
                  <a:pt x="78769" y="46196"/>
                </a:lnTo>
                <a:lnTo>
                  <a:pt x="117816" y="21373"/>
                </a:lnTo>
                <a:lnTo>
                  <a:pt x="162080" y="5553"/>
                </a:lnTo>
                <a:lnTo>
                  <a:pt x="210299" y="0"/>
                </a:lnTo>
                <a:lnTo>
                  <a:pt x="258517" y="5553"/>
                </a:lnTo>
                <a:lnTo>
                  <a:pt x="302782" y="21373"/>
                </a:lnTo>
                <a:lnTo>
                  <a:pt x="341829" y="46196"/>
                </a:lnTo>
                <a:lnTo>
                  <a:pt x="374397" y="78761"/>
                </a:lnTo>
                <a:lnTo>
                  <a:pt x="399222" y="117806"/>
                </a:lnTo>
                <a:lnTo>
                  <a:pt x="415044" y="162068"/>
                </a:lnTo>
                <a:lnTo>
                  <a:pt x="420598" y="210286"/>
                </a:lnTo>
                <a:close/>
              </a:path>
            </a:pathLst>
          </a:custGeom>
          <a:ln w="17780">
            <a:solidFill>
              <a:srgbClr val="0054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7805" y="2636588"/>
            <a:ext cx="226060" cy="330200"/>
          </a:xfrm>
          <a:custGeom>
            <a:avLst/>
            <a:gdLst/>
            <a:ahLst/>
            <a:cxnLst/>
            <a:rect l="l" t="t" r="r" b="b"/>
            <a:pathLst>
              <a:path w="226060" h="330200">
                <a:moveTo>
                  <a:pt x="34823" y="135674"/>
                </a:moveTo>
                <a:lnTo>
                  <a:pt x="34734" y="137223"/>
                </a:lnTo>
                <a:lnTo>
                  <a:pt x="30137" y="141223"/>
                </a:lnTo>
                <a:lnTo>
                  <a:pt x="29171" y="142443"/>
                </a:lnTo>
                <a:lnTo>
                  <a:pt x="9440" y="176296"/>
                </a:lnTo>
                <a:lnTo>
                  <a:pt x="0" y="224688"/>
                </a:lnTo>
                <a:lnTo>
                  <a:pt x="15487" y="286997"/>
                </a:lnTo>
                <a:lnTo>
                  <a:pt x="50706" y="317958"/>
                </a:lnTo>
                <a:lnTo>
                  <a:pt x="88766" y="328510"/>
                </a:lnTo>
                <a:lnTo>
                  <a:pt x="112776" y="329590"/>
                </a:lnTo>
                <a:lnTo>
                  <a:pt x="130691" y="328232"/>
                </a:lnTo>
                <a:lnTo>
                  <a:pt x="159678" y="320336"/>
                </a:lnTo>
                <a:lnTo>
                  <a:pt x="176624" y="309588"/>
                </a:lnTo>
                <a:lnTo>
                  <a:pt x="89039" y="309588"/>
                </a:lnTo>
                <a:lnTo>
                  <a:pt x="79167" y="308749"/>
                </a:lnTo>
                <a:lnTo>
                  <a:pt x="41427" y="287326"/>
                </a:lnTo>
                <a:lnTo>
                  <a:pt x="25024" y="253431"/>
                </a:lnTo>
                <a:lnTo>
                  <a:pt x="24807" y="253248"/>
                </a:lnTo>
                <a:lnTo>
                  <a:pt x="24625" y="249377"/>
                </a:lnTo>
                <a:lnTo>
                  <a:pt x="48762" y="249377"/>
                </a:lnTo>
                <a:lnTo>
                  <a:pt x="46138" y="236774"/>
                </a:lnTo>
                <a:lnTo>
                  <a:pt x="47342" y="222408"/>
                </a:lnTo>
                <a:lnTo>
                  <a:pt x="57076" y="210719"/>
                </a:lnTo>
                <a:lnTo>
                  <a:pt x="77863" y="195694"/>
                </a:lnTo>
                <a:lnTo>
                  <a:pt x="222679" y="195694"/>
                </a:lnTo>
                <a:lnTo>
                  <a:pt x="218113" y="179890"/>
                </a:lnTo>
                <a:lnTo>
                  <a:pt x="210490" y="166877"/>
                </a:lnTo>
                <a:lnTo>
                  <a:pt x="66548" y="166877"/>
                </a:lnTo>
                <a:lnTo>
                  <a:pt x="61448" y="164349"/>
                </a:lnTo>
                <a:lnTo>
                  <a:pt x="50304" y="157533"/>
                </a:lnTo>
                <a:lnTo>
                  <a:pt x="39351" y="147589"/>
                </a:lnTo>
                <a:lnTo>
                  <a:pt x="34823" y="135674"/>
                </a:lnTo>
                <a:close/>
              </a:path>
              <a:path w="226060" h="330200">
                <a:moveTo>
                  <a:pt x="222679" y="195694"/>
                </a:moveTo>
                <a:lnTo>
                  <a:pt x="77863" y="195694"/>
                </a:lnTo>
                <a:lnTo>
                  <a:pt x="70088" y="202923"/>
                </a:lnTo>
                <a:lnTo>
                  <a:pt x="70145" y="211710"/>
                </a:lnTo>
                <a:lnTo>
                  <a:pt x="80417" y="227796"/>
                </a:lnTo>
                <a:lnTo>
                  <a:pt x="103289" y="256920"/>
                </a:lnTo>
                <a:lnTo>
                  <a:pt x="109952" y="272572"/>
                </a:lnTo>
                <a:lnTo>
                  <a:pt x="109629" y="286104"/>
                </a:lnTo>
                <a:lnTo>
                  <a:pt x="104510" y="297470"/>
                </a:lnTo>
                <a:lnTo>
                  <a:pt x="96786" y="306628"/>
                </a:lnTo>
                <a:lnTo>
                  <a:pt x="89039" y="309588"/>
                </a:lnTo>
                <a:lnTo>
                  <a:pt x="176624" y="309588"/>
                </a:lnTo>
                <a:lnTo>
                  <a:pt x="191516" y="300142"/>
                </a:lnTo>
                <a:lnTo>
                  <a:pt x="217982" y="261886"/>
                </a:lnTo>
                <a:lnTo>
                  <a:pt x="225876" y="233695"/>
                </a:lnTo>
                <a:lnTo>
                  <a:pt x="225715" y="206200"/>
                </a:lnTo>
                <a:lnTo>
                  <a:pt x="222679" y="195694"/>
                </a:lnTo>
                <a:close/>
              </a:path>
              <a:path w="226060" h="330200">
                <a:moveTo>
                  <a:pt x="48762" y="249377"/>
                </a:moveTo>
                <a:lnTo>
                  <a:pt x="24625" y="249377"/>
                </a:lnTo>
                <a:lnTo>
                  <a:pt x="25024" y="253431"/>
                </a:lnTo>
                <a:lnTo>
                  <a:pt x="27609" y="255627"/>
                </a:lnTo>
                <a:lnTo>
                  <a:pt x="35498" y="257494"/>
                </a:lnTo>
                <a:lnTo>
                  <a:pt x="50939" y="259829"/>
                </a:lnTo>
                <a:lnTo>
                  <a:pt x="48762" y="249377"/>
                </a:lnTo>
                <a:close/>
              </a:path>
              <a:path w="226060" h="330200">
                <a:moveTo>
                  <a:pt x="24625" y="249377"/>
                </a:moveTo>
                <a:lnTo>
                  <a:pt x="24807" y="253248"/>
                </a:lnTo>
                <a:lnTo>
                  <a:pt x="25024" y="253431"/>
                </a:lnTo>
                <a:lnTo>
                  <a:pt x="24625" y="249377"/>
                </a:lnTo>
                <a:close/>
              </a:path>
              <a:path w="226060" h="330200">
                <a:moveTo>
                  <a:pt x="139204" y="0"/>
                </a:moveTo>
                <a:lnTo>
                  <a:pt x="124542" y="12096"/>
                </a:lnTo>
                <a:lnTo>
                  <a:pt x="94051" y="46162"/>
                </a:lnTo>
                <a:lnTo>
                  <a:pt x="67972" y="98867"/>
                </a:lnTo>
                <a:lnTo>
                  <a:pt x="66548" y="166877"/>
                </a:lnTo>
                <a:lnTo>
                  <a:pt x="210490" y="166877"/>
                </a:lnTo>
                <a:lnTo>
                  <a:pt x="203682" y="155257"/>
                </a:lnTo>
                <a:lnTo>
                  <a:pt x="188426" y="134975"/>
                </a:lnTo>
                <a:lnTo>
                  <a:pt x="157627" y="88234"/>
                </a:lnTo>
                <a:lnTo>
                  <a:pt x="133736" y="36190"/>
                </a:lnTo>
                <a:lnTo>
                  <a:pt x="139204" y="0"/>
                </a:lnTo>
                <a:close/>
              </a:path>
            </a:pathLst>
          </a:custGeom>
          <a:solidFill>
            <a:srgbClr val="00549C"/>
          </a:solidFill>
        </p:spPr>
        <p:txBody>
          <a:bodyPr wrap="square" lIns="0" tIns="0" rIns="0" bIns="0" rtlCol="0"/>
          <a:lstStyle/>
          <a:p>
            <a:endParaRPr>
              <a:solidFill>
                <a:srgbClr val="00549C"/>
              </a:solidFill>
            </a:endParaRPr>
          </a:p>
        </p:txBody>
      </p:sp>
      <p:pic>
        <p:nvPicPr>
          <p:cNvPr id="27" name="图片 26" descr="QQ图片20190402121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8499475"/>
            <a:ext cx="3702050" cy="241744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692400" y="2507396"/>
            <a:ext cx="2249690" cy="1985229"/>
            <a:chOff x="2692400" y="2507396"/>
            <a:chExt cx="2249690" cy="1985229"/>
          </a:xfrm>
        </p:grpSpPr>
        <p:sp>
          <p:nvSpPr>
            <p:cNvPr id="29" name="任意多边形 28"/>
            <p:cNvSpPr/>
            <p:nvPr/>
          </p:nvSpPr>
          <p:spPr>
            <a:xfrm>
              <a:off x="2692400" y="2565400"/>
              <a:ext cx="698500" cy="1377950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500" h="1377950">
                  <a:moveTo>
                    <a:pt x="50800" y="0"/>
                  </a:moveTo>
                  <a:lnTo>
                    <a:pt x="0" y="565150"/>
                  </a:lnTo>
                  <a:lnTo>
                    <a:pt x="114300" y="1308100"/>
                  </a:lnTo>
                  <a:lnTo>
                    <a:pt x="355600" y="1377950"/>
                  </a:lnTo>
                  <a:lnTo>
                    <a:pt x="698500" y="254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23A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309422" y="2618901"/>
              <a:ext cx="1346200" cy="1619250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00" h="1619250">
                  <a:moveTo>
                    <a:pt x="419100" y="0"/>
                  </a:moveTo>
                  <a:lnTo>
                    <a:pt x="0" y="1422400"/>
                  </a:lnTo>
                  <a:lnTo>
                    <a:pt x="622300" y="1619250"/>
                  </a:lnTo>
                  <a:lnTo>
                    <a:pt x="1346200" y="254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23A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4303140" y="3438525"/>
              <a:ext cx="501650" cy="1054100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  <a:gd name="connsiteX0" fmla="*/ 596900 w 1346200"/>
                <a:gd name="connsiteY0" fmla="*/ 546100 h 1593850"/>
                <a:gd name="connsiteX1" fmla="*/ 0 w 1346200"/>
                <a:gd name="connsiteY1" fmla="*/ 1397000 h 1593850"/>
                <a:gd name="connsiteX2" fmla="*/ 622300 w 1346200"/>
                <a:gd name="connsiteY2" fmla="*/ 1593850 h 1593850"/>
                <a:gd name="connsiteX3" fmla="*/ 1346200 w 1346200"/>
                <a:gd name="connsiteY3" fmla="*/ 0 h 1593850"/>
                <a:gd name="connsiteX4" fmla="*/ 596900 w 1346200"/>
                <a:gd name="connsiteY4" fmla="*/ 546100 h 1593850"/>
                <a:gd name="connsiteX0" fmla="*/ 482600 w 1346200"/>
                <a:gd name="connsiteY0" fmla="*/ 285750 h 1593850"/>
                <a:gd name="connsiteX1" fmla="*/ 0 w 1346200"/>
                <a:gd name="connsiteY1" fmla="*/ 1397000 h 1593850"/>
                <a:gd name="connsiteX2" fmla="*/ 622300 w 1346200"/>
                <a:gd name="connsiteY2" fmla="*/ 1593850 h 1593850"/>
                <a:gd name="connsiteX3" fmla="*/ 1346200 w 1346200"/>
                <a:gd name="connsiteY3" fmla="*/ 0 h 1593850"/>
                <a:gd name="connsiteX4" fmla="*/ 482600 w 1346200"/>
                <a:gd name="connsiteY4" fmla="*/ 285750 h 1593850"/>
                <a:gd name="connsiteX0" fmla="*/ 495300 w 1358900"/>
                <a:gd name="connsiteY0" fmla="*/ 285750 h 1593850"/>
                <a:gd name="connsiteX1" fmla="*/ 0 w 1358900"/>
                <a:gd name="connsiteY1" fmla="*/ 1200150 h 1593850"/>
                <a:gd name="connsiteX2" fmla="*/ 635000 w 1358900"/>
                <a:gd name="connsiteY2" fmla="*/ 1593850 h 1593850"/>
                <a:gd name="connsiteX3" fmla="*/ 1358900 w 1358900"/>
                <a:gd name="connsiteY3" fmla="*/ 0 h 1593850"/>
                <a:gd name="connsiteX4" fmla="*/ 495300 w 1358900"/>
                <a:gd name="connsiteY4" fmla="*/ 285750 h 1593850"/>
                <a:gd name="connsiteX0" fmla="*/ 495300 w 1358900"/>
                <a:gd name="connsiteY0" fmla="*/ 285750 h 1301750"/>
                <a:gd name="connsiteX1" fmla="*/ 0 w 1358900"/>
                <a:gd name="connsiteY1" fmla="*/ 1200150 h 1301750"/>
                <a:gd name="connsiteX2" fmla="*/ 431800 w 1358900"/>
                <a:gd name="connsiteY2" fmla="*/ 1301750 h 1301750"/>
                <a:gd name="connsiteX3" fmla="*/ 1358900 w 1358900"/>
                <a:gd name="connsiteY3" fmla="*/ 0 h 1301750"/>
                <a:gd name="connsiteX4" fmla="*/ 495300 w 1358900"/>
                <a:gd name="connsiteY4" fmla="*/ 285750 h 1301750"/>
                <a:gd name="connsiteX0" fmla="*/ 495300 w 1358900"/>
                <a:gd name="connsiteY0" fmla="*/ 285750 h 1333500"/>
                <a:gd name="connsiteX1" fmla="*/ 0 w 1358900"/>
                <a:gd name="connsiteY1" fmla="*/ 1200150 h 1333500"/>
                <a:gd name="connsiteX2" fmla="*/ 425450 w 1358900"/>
                <a:gd name="connsiteY2" fmla="*/ 1333500 h 1333500"/>
                <a:gd name="connsiteX3" fmla="*/ 1358900 w 1358900"/>
                <a:gd name="connsiteY3" fmla="*/ 0 h 1333500"/>
                <a:gd name="connsiteX4" fmla="*/ 495300 w 1358900"/>
                <a:gd name="connsiteY4" fmla="*/ 285750 h 1333500"/>
                <a:gd name="connsiteX0" fmla="*/ 495300 w 501650"/>
                <a:gd name="connsiteY0" fmla="*/ 6350 h 1054100"/>
                <a:gd name="connsiteX1" fmla="*/ 0 w 501650"/>
                <a:gd name="connsiteY1" fmla="*/ 920750 h 1054100"/>
                <a:gd name="connsiteX2" fmla="*/ 425450 w 501650"/>
                <a:gd name="connsiteY2" fmla="*/ 1054100 h 1054100"/>
                <a:gd name="connsiteX3" fmla="*/ 501650 w 501650"/>
                <a:gd name="connsiteY3" fmla="*/ 0 h 1054100"/>
                <a:gd name="connsiteX4" fmla="*/ 495300 w 501650"/>
                <a:gd name="connsiteY4" fmla="*/ 6350 h 1054100"/>
                <a:gd name="connsiteX0" fmla="*/ 501650 w 501650"/>
                <a:gd name="connsiteY0" fmla="*/ 6350 h 1054100"/>
                <a:gd name="connsiteX1" fmla="*/ 0 w 501650"/>
                <a:gd name="connsiteY1" fmla="*/ 920750 h 1054100"/>
                <a:gd name="connsiteX2" fmla="*/ 425450 w 501650"/>
                <a:gd name="connsiteY2" fmla="*/ 1054100 h 1054100"/>
                <a:gd name="connsiteX3" fmla="*/ 501650 w 501650"/>
                <a:gd name="connsiteY3" fmla="*/ 0 h 1054100"/>
                <a:gd name="connsiteX4" fmla="*/ 501650 w 501650"/>
                <a:gd name="connsiteY4" fmla="*/ 635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0" h="1054100">
                  <a:moveTo>
                    <a:pt x="501650" y="6350"/>
                  </a:moveTo>
                  <a:lnTo>
                    <a:pt x="0" y="920750"/>
                  </a:lnTo>
                  <a:lnTo>
                    <a:pt x="425450" y="1054100"/>
                  </a:lnTo>
                  <a:lnTo>
                    <a:pt x="501650" y="0"/>
                  </a:lnTo>
                  <a:lnTo>
                    <a:pt x="501650" y="6350"/>
                  </a:lnTo>
                  <a:close/>
                </a:path>
              </a:pathLst>
            </a:custGeom>
            <a:solidFill>
              <a:srgbClr val="23A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045840" y="2605682"/>
              <a:ext cx="656210" cy="1435618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702609 w 1346200"/>
                <a:gd name="connsiteY2" fmla="*/ 1413794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484629 w 1346200"/>
                <a:gd name="connsiteY2" fmla="*/ 1370213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645246 w 1346200"/>
                <a:gd name="connsiteY2" fmla="*/ 1395117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247011 w 1174111"/>
                <a:gd name="connsiteY0" fmla="*/ 0 h 1395117"/>
                <a:gd name="connsiteX1" fmla="*/ 0 w 1174111"/>
                <a:gd name="connsiteY1" fmla="*/ 1229396 h 1395117"/>
                <a:gd name="connsiteX2" fmla="*/ 473157 w 1174111"/>
                <a:gd name="connsiteY2" fmla="*/ 1395117 h 1395117"/>
                <a:gd name="connsiteX3" fmla="*/ 1174111 w 1174111"/>
                <a:gd name="connsiteY3" fmla="*/ 25400 h 1395117"/>
                <a:gd name="connsiteX4" fmla="*/ 247011 w 1174111"/>
                <a:gd name="connsiteY4" fmla="*/ 0 h 1395117"/>
                <a:gd name="connsiteX0" fmla="*/ 258484 w 1185584"/>
                <a:gd name="connsiteY0" fmla="*/ 0 h 1395117"/>
                <a:gd name="connsiteX1" fmla="*/ 0 w 1185584"/>
                <a:gd name="connsiteY1" fmla="*/ 1329011 h 1395117"/>
                <a:gd name="connsiteX2" fmla="*/ 484630 w 1185584"/>
                <a:gd name="connsiteY2" fmla="*/ 1395117 h 1395117"/>
                <a:gd name="connsiteX3" fmla="*/ 1185584 w 1185584"/>
                <a:gd name="connsiteY3" fmla="*/ 25400 h 1395117"/>
                <a:gd name="connsiteX4" fmla="*/ 258484 w 1185584"/>
                <a:gd name="connsiteY4" fmla="*/ 0 h 1395117"/>
                <a:gd name="connsiteX0" fmla="*/ 258484 w 1185584"/>
                <a:gd name="connsiteY0" fmla="*/ 0 h 1426247"/>
                <a:gd name="connsiteX1" fmla="*/ 0 w 1185584"/>
                <a:gd name="connsiteY1" fmla="*/ 1329011 h 1426247"/>
                <a:gd name="connsiteX2" fmla="*/ 461684 w 1185584"/>
                <a:gd name="connsiteY2" fmla="*/ 1426247 h 1426247"/>
                <a:gd name="connsiteX3" fmla="*/ 1185584 w 1185584"/>
                <a:gd name="connsiteY3" fmla="*/ 25400 h 1426247"/>
                <a:gd name="connsiteX4" fmla="*/ 258484 w 1185584"/>
                <a:gd name="connsiteY4" fmla="*/ 0 h 1426247"/>
                <a:gd name="connsiteX0" fmla="*/ 281430 w 1185584"/>
                <a:gd name="connsiteY0" fmla="*/ 0 h 1413795"/>
                <a:gd name="connsiteX1" fmla="*/ 0 w 1185584"/>
                <a:gd name="connsiteY1" fmla="*/ 1316559 h 1413795"/>
                <a:gd name="connsiteX2" fmla="*/ 461684 w 1185584"/>
                <a:gd name="connsiteY2" fmla="*/ 1413795 h 1413795"/>
                <a:gd name="connsiteX3" fmla="*/ 1185584 w 1185584"/>
                <a:gd name="connsiteY3" fmla="*/ 12948 h 1413795"/>
                <a:gd name="connsiteX4" fmla="*/ 281430 w 1185584"/>
                <a:gd name="connsiteY4" fmla="*/ 0 h 1413795"/>
                <a:gd name="connsiteX0" fmla="*/ 545301 w 1185584"/>
                <a:gd name="connsiteY0" fmla="*/ 0 h 1401343"/>
                <a:gd name="connsiteX1" fmla="*/ 0 w 1185584"/>
                <a:gd name="connsiteY1" fmla="*/ 1304107 h 1401343"/>
                <a:gd name="connsiteX2" fmla="*/ 461684 w 1185584"/>
                <a:gd name="connsiteY2" fmla="*/ 1401343 h 1401343"/>
                <a:gd name="connsiteX3" fmla="*/ 1185584 w 1185584"/>
                <a:gd name="connsiteY3" fmla="*/ 496 h 1401343"/>
                <a:gd name="connsiteX4" fmla="*/ 545301 w 1185584"/>
                <a:gd name="connsiteY4" fmla="*/ 0 h 1401343"/>
                <a:gd name="connsiteX0" fmla="*/ 866535 w 1185584"/>
                <a:gd name="connsiteY0" fmla="*/ 55537 h 1400847"/>
                <a:gd name="connsiteX1" fmla="*/ 0 w 1185584"/>
                <a:gd name="connsiteY1" fmla="*/ 1303611 h 1400847"/>
                <a:gd name="connsiteX2" fmla="*/ 461684 w 1185584"/>
                <a:gd name="connsiteY2" fmla="*/ 1400847 h 1400847"/>
                <a:gd name="connsiteX3" fmla="*/ 1185584 w 1185584"/>
                <a:gd name="connsiteY3" fmla="*/ 0 h 1400847"/>
                <a:gd name="connsiteX4" fmla="*/ 866535 w 1185584"/>
                <a:gd name="connsiteY4" fmla="*/ 55537 h 1400847"/>
                <a:gd name="connsiteX0" fmla="*/ 614137 w 1185584"/>
                <a:gd name="connsiteY0" fmla="*/ 0 h 1407569"/>
                <a:gd name="connsiteX1" fmla="*/ 0 w 1185584"/>
                <a:gd name="connsiteY1" fmla="*/ 1310333 h 1407569"/>
                <a:gd name="connsiteX2" fmla="*/ 461684 w 1185584"/>
                <a:gd name="connsiteY2" fmla="*/ 1407569 h 1407569"/>
                <a:gd name="connsiteX3" fmla="*/ 1185584 w 1185584"/>
                <a:gd name="connsiteY3" fmla="*/ 6722 h 1407569"/>
                <a:gd name="connsiteX4" fmla="*/ 614137 w 1185584"/>
                <a:gd name="connsiteY4" fmla="*/ 0 h 14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5584" h="1407569">
                  <a:moveTo>
                    <a:pt x="614137" y="0"/>
                  </a:moveTo>
                  <a:lnTo>
                    <a:pt x="0" y="1310333"/>
                  </a:lnTo>
                  <a:lnTo>
                    <a:pt x="461684" y="1407569"/>
                  </a:lnTo>
                  <a:lnTo>
                    <a:pt x="1185584" y="6722"/>
                  </a:lnTo>
                  <a:lnTo>
                    <a:pt x="6141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934840" y="2651534"/>
              <a:ext cx="948310" cy="1715018"/>
            </a:xfrm>
            <a:custGeom>
              <a:avLst/>
              <a:gdLst>
                <a:gd name="connsiteX0" fmla="*/ 63500 w 711200"/>
                <a:gd name="connsiteY0" fmla="*/ 0 h 1371600"/>
                <a:gd name="connsiteX1" fmla="*/ 0 w 711200"/>
                <a:gd name="connsiteY1" fmla="*/ 558800 h 1371600"/>
                <a:gd name="connsiteX2" fmla="*/ 114300 w 711200"/>
                <a:gd name="connsiteY2" fmla="*/ 1320800 h 1371600"/>
                <a:gd name="connsiteX3" fmla="*/ 342900 w 711200"/>
                <a:gd name="connsiteY3" fmla="*/ 1371600 h 1371600"/>
                <a:gd name="connsiteX4" fmla="*/ 711200 w 711200"/>
                <a:gd name="connsiteY4" fmla="*/ 25400 h 1371600"/>
                <a:gd name="connsiteX5" fmla="*/ 63500 w 7112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01600 w 698500"/>
                <a:gd name="connsiteY2" fmla="*/ 13208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88900 w 698500"/>
                <a:gd name="connsiteY2" fmla="*/ 127635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1600"/>
                <a:gd name="connsiteX1" fmla="*/ 0 w 698500"/>
                <a:gd name="connsiteY1" fmla="*/ 565150 h 1371600"/>
                <a:gd name="connsiteX2" fmla="*/ 114300 w 698500"/>
                <a:gd name="connsiteY2" fmla="*/ 1308100 h 1371600"/>
                <a:gd name="connsiteX3" fmla="*/ 330200 w 698500"/>
                <a:gd name="connsiteY3" fmla="*/ 1371600 h 1371600"/>
                <a:gd name="connsiteX4" fmla="*/ 698500 w 698500"/>
                <a:gd name="connsiteY4" fmla="*/ 25400 h 1371600"/>
                <a:gd name="connsiteX5" fmla="*/ 50800 w 698500"/>
                <a:gd name="connsiteY5" fmla="*/ 0 h 1371600"/>
                <a:gd name="connsiteX0" fmla="*/ 50800 w 698500"/>
                <a:gd name="connsiteY0" fmla="*/ 0 h 1377950"/>
                <a:gd name="connsiteX1" fmla="*/ 0 w 698500"/>
                <a:gd name="connsiteY1" fmla="*/ 565150 h 1377950"/>
                <a:gd name="connsiteX2" fmla="*/ 114300 w 698500"/>
                <a:gd name="connsiteY2" fmla="*/ 1308100 h 1377950"/>
                <a:gd name="connsiteX3" fmla="*/ 355600 w 698500"/>
                <a:gd name="connsiteY3" fmla="*/ 1377950 h 1377950"/>
                <a:gd name="connsiteX4" fmla="*/ 698500 w 698500"/>
                <a:gd name="connsiteY4" fmla="*/ 25400 h 1377950"/>
                <a:gd name="connsiteX5" fmla="*/ 50800 w 698500"/>
                <a:gd name="connsiteY5" fmla="*/ 0 h 1377950"/>
                <a:gd name="connsiteX0" fmla="*/ 50800 w 952500"/>
                <a:gd name="connsiteY0" fmla="*/ 31750 h 1409700"/>
                <a:gd name="connsiteX1" fmla="*/ 0 w 952500"/>
                <a:gd name="connsiteY1" fmla="*/ 596900 h 1409700"/>
                <a:gd name="connsiteX2" fmla="*/ 114300 w 952500"/>
                <a:gd name="connsiteY2" fmla="*/ 1339850 h 1409700"/>
                <a:gd name="connsiteX3" fmla="*/ 355600 w 952500"/>
                <a:gd name="connsiteY3" fmla="*/ 1409700 h 1409700"/>
                <a:gd name="connsiteX4" fmla="*/ 952500 w 952500"/>
                <a:gd name="connsiteY4" fmla="*/ 0 h 1409700"/>
                <a:gd name="connsiteX5" fmla="*/ 50800 w 952500"/>
                <a:gd name="connsiteY5" fmla="*/ 31750 h 1409700"/>
                <a:gd name="connsiteX0" fmla="*/ 25400 w 952500"/>
                <a:gd name="connsiteY0" fmla="*/ 0 h 1435100"/>
                <a:gd name="connsiteX1" fmla="*/ 0 w 952500"/>
                <a:gd name="connsiteY1" fmla="*/ 622300 h 1435100"/>
                <a:gd name="connsiteX2" fmla="*/ 114300 w 952500"/>
                <a:gd name="connsiteY2" fmla="*/ 1365250 h 1435100"/>
                <a:gd name="connsiteX3" fmla="*/ 355600 w 952500"/>
                <a:gd name="connsiteY3" fmla="*/ 1435100 h 1435100"/>
                <a:gd name="connsiteX4" fmla="*/ 952500 w 952500"/>
                <a:gd name="connsiteY4" fmla="*/ 25400 h 1435100"/>
                <a:gd name="connsiteX5" fmla="*/ 25400 w 9525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508000 w 1346200"/>
                <a:gd name="connsiteY2" fmla="*/ 1365250 h 1435100"/>
                <a:gd name="connsiteX3" fmla="*/ 749300 w 1346200"/>
                <a:gd name="connsiteY3" fmla="*/ 1435100 h 1435100"/>
                <a:gd name="connsiteX4" fmla="*/ 1346200 w 1346200"/>
                <a:gd name="connsiteY4" fmla="*/ 25400 h 1435100"/>
                <a:gd name="connsiteX5" fmla="*/ 419100 w 1346200"/>
                <a:gd name="connsiteY5" fmla="*/ 0 h 1435100"/>
                <a:gd name="connsiteX0" fmla="*/ 419100 w 1346200"/>
                <a:gd name="connsiteY0" fmla="*/ 0 h 1435100"/>
                <a:gd name="connsiteX1" fmla="*/ 0 w 1346200"/>
                <a:gd name="connsiteY1" fmla="*/ 1422400 h 1435100"/>
                <a:gd name="connsiteX2" fmla="*/ 749300 w 1346200"/>
                <a:gd name="connsiteY2" fmla="*/ 1435100 h 1435100"/>
                <a:gd name="connsiteX3" fmla="*/ 1346200 w 1346200"/>
                <a:gd name="connsiteY3" fmla="*/ 25400 h 1435100"/>
                <a:gd name="connsiteX4" fmla="*/ 419100 w 1346200"/>
                <a:gd name="connsiteY4" fmla="*/ 0 h 1435100"/>
                <a:gd name="connsiteX0" fmla="*/ 419100 w 1346200"/>
                <a:gd name="connsiteY0" fmla="*/ 0 h 1619250"/>
                <a:gd name="connsiteX1" fmla="*/ 0 w 1346200"/>
                <a:gd name="connsiteY1" fmla="*/ 1422400 h 1619250"/>
                <a:gd name="connsiteX2" fmla="*/ 622300 w 1346200"/>
                <a:gd name="connsiteY2" fmla="*/ 1619250 h 1619250"/>
                <a:gd name="connsiteX3" fmla="*/ 1346200 w 1346200"/>
                <a:gd name="connsiteY3" fmla="*/ 25400 h 1619250"/>
                <a:gd name="connsiteX4" fmla="*/ 419100 w 1346200"/>
                <a:gd name="connsiteY4" fmla="*/ 0 h 161925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702609 w 1346200"/>
                <a:gd name="connsiteY2" fmla="*/ 1413794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484629 w 1346200"/>
                <a:gd name="connsiteY2" fmla="*/ 1370213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419100 w 1346200"/>
                <a:gd name="connsiteY0" fmla="*/ 0 h 1422400"/>
                <a:gd name="connsiteX1" fmla="*/ 0 w 1346200"/>
                <a:gd name="connsiteY1" fmla="*/ 1422400 h 1422400"/>
                <a:gd name="connsiteX2" fmla="*/ 645246 w 1346200"/>
                <a:gd name="connsiteY2" fmla="*/ 1395117 h 1422400"/>
                <a:gd name="connsiteX3" fmla="*/ 1346200 w 1346200"/>
                <a:gd name="connsiteY3" fmla="*/ 25400 h 1422400"/>
                <a:gd name="connsiteX4" fmla="*/ 419100 w 1346200"/>
                <a:gd name="connsiteY4" fmla="*/ 0 h 1422400"/>
                <a:gd name="connsiteX0" fmla="*/ 247011 w 1174111"/>
                <a:gd name="connsiteY0" fmla="*/ 0 h 1395117"/>
                <a:gd name="connsiteX1" fmla="*/ 0 w 1174111"/>
                <a:gd name="connsiteY1" fmla="*/ 1229396 h 1395117"/>
                <a:gd name="connsiteX2" fmla="*/ 473157 w 1174111"/>
                <a:gd name="connsiteY2" fmla="*/ 1395117 h 1395117"/>
                <a:gd name="connsiteX3" fmla="*/ 1174111 w 1174111"/>
                <a:gd name="connsiteY3" fmla="*/ 25400 h 1395117"/>
                <a:gd name="connsiteX4" fmla="*/ 247011 w 1174111"/>
                <a:gd name="connsiteY4" fmla="*/ 0 h 1395117"/>
                <a:gd name="connsiteX0" fmla="*/ 258484 w 1185584"/>
                <a:gd name="connsiteY0" fmla="*/ 0 h 1395117"/>
                <a:gd name="connsiteX1" fmla="*/ 0 w 1185584"/>
                <a:gd name="connsiteY1" fmla="*/ 1329011 h 1395117"/>
                <a:gd name="connsiteX2" fmla="*/ 484630 w 1185584"/>
                <a:gd name="connsiteY2" fmla="*/ 1395117 h 1395117"/>
                <a:gd name="connsiteX3" fmla="*/ 1185584 w 1185584"/>
                <a:gd name="connsiteY3" fmla="*/ 25400 h 1395117"/>
                <a:gd name="connsiteX4" fmla="*/ 258484 w 1185584"/>
                <a:gd name="connsiteY4" fmla="*/ 0 h 1395117"/>
                <a:gd name="connsiteX0" fmla="*/ 258484 w 1185584"/>
                <a:gd name="connsiteY0" fmla="*/ 0 h 1426247"/>
                <a:gd name="connsiteX1" fmla="*/ 0 w 1185584"/>
                <a:gd name="connsiteY1" fmla="*/ 1329011 h 1426247"/>
                <a:gd name="connsiteX2" fmla="*/ 461684 w 1185584"/>
                <a:gd name="connsiteY2" fmla="*/ 1426247 h 1426247"/>
                <a:gd name="connsiteX3" fmla="*/ 1185584 w 1185584"/>
                <a:gd name="connsiteY3" fmla="*/ 25400 h 1426247"/>
                <a:gd name="connsiteX4" fmla="*/ 258484 w 1185584"/>
                <a:gd name="connsiteY4" fmla="*/ 0 h 1426247"/>
                <a:gd name="connsiteX0" fmla="*/ 281430 w 1185584"/>
                <a:gd name="connsiteY0" fmla="*/ 0 h 1413795"/>
                <a:gd name="connsiteX1" fmla="*/ 0 w 1185584"/>
                <a:gd name="connsiteY1" fmla="*/ 1316559 h 1413795"/>
                <a:gd name="connsiteX2" fmla="*/ 461684 w 1185584"/>
                <a:gd name="connsiteY2" fmla="*/ 1413795 h 1413795"/>
                <a:gd name="connsiteX3" fmla="*/ 1185584 w 1185584"/>
                <a:gd name="connsiteY3" fmla="*/ 12948 h 1413795"/>
                <a:gd name="connsiteX4" fmla="*/ 281430 w 1185584"/>
                <a:gd name="connsiteY4" fmla="*/ 0 h 1413795"/>
                <a:gd name="connsiteX0" fmla="*/ 545301 w 1185584"/>
                <a:gd name="connsiteY0" fmla="*/ 0 h 1401343"/>
                <a:gd name="connsiteX1" fmla="*/ 0 w 1185584"/>
                <a:gd name="connsiteY1" fmla="*/ 1304107 h 1401343"/>
                <a:gd name="connsiteX2" fmla="*/ 461684 w 1185584"/>
                <a:gd name="connsiteY2" fmla="*/ 1401343 h 1401343"/>
                <a:gd name="connsiteX3" fmla="*/ 1185584 w 1185584"/>
                <a:gd name="connsiteY3" fmla="*/ 496 h 1401343"/>
                <a:gd name="connsiteX4" fmla="*/ 545301 w 1185584"/>
                <a:gd name="connsiteY4" fmla="*/ 0 h 1401343"/>
                <a:gd name="connsiteX0" fmla="*/ 866535 w 1185584"/>
                <a:gd name="connsiteY0" fmla="*/ 55537 h 1400847"/>
                <a:gd name="connsiteX1" fmla="*/ 0 w 1185584"/>
                <a:gd name="connsiteY1" fmla="*/ 1303611 h 1400847"/>
                <a:gd name="connsiteX2" fmla="*/ 461684 w 1185584"/>
                <a:gd name="connsiteY2" fmla="*/ 1400847 h 1400847"/>
                <a:gd name="connsiteX3" fmla="*/ 1185584 w 1185584"/>
                <a:gd name="connsiteY3" fmla="*/ 0 h 1400847"/>
                <a:gd name="connsiteX4" fmla="*/ 866535 w 1185584"/>
                <a:gd name="connsiteY4" fmla="*/ 55537 h 1400847"/>
                <a:gd name="connsiteX0" fmla="*/ 614137 w 1185584"/>
                <a:gd name="connsiteY0" fmla="*/ 0 h 1407569"/>
                <a:gd name="connsiteX1" fmla="*/ 0 w 1185584"/>
                <a:gd name="connsiteY1" fmla="*/ 1310333 h 1407569"/>
                <a:gd name="connsiteX2" fmla="*/ 461684 w 1185584"/>
                <a:gd name="connsiteY2" fmla="*/ 1407569 h 1407569"/>
                <a:gd name="connsiteX3" fmla="*/ 1185584 w 1185584"/>
                <a:gd name="connsiteY3" fmla="*/ 6722 h 1407569"/>
                <a:gd name="connsiteX4" fmla="*/ 614137 w 1185584"/>
                <a:gd name="connsiteY4" fmla="*/ 0 h 1407569"/>
                <a:gd name="connsiteX0" fmla="*/ 1279550 w 1850997"/>
                <a:gd name="connsiteY0" fmla="*/ 0 h 1522014"/>
                <a:gd name="connsiteX1" fmla="*/ 0 w 1850997"/>
                <a:gd name="connsiteY1" fmla="*/ 1522014 h 1522014"/>
                <a:gd name="connsiteX2" fmla="*/ 1127097 w 1850997"/>
                <a:gd name="connsiteY2" fmla="*/ 1407569 h 1522014"/>
                <a:gd name="connsiteX3" fmla="*/ 1850997 w 1850997"/>
                <a:gd name="connsiteY3" fmla="*/ 6722 h 1522014"/>
                <a:gd name="connsiteX4" fmla="*/ 1279550 w 1850997"/>
                <a:gd name="connsiteY4" fmla="*/ 0 h 1522014"/>
                <a:gd name="connsiteX0" fmla="*/ 1279550 w 1850997"/>
                <a:gd name="connsiteY0" fmla="*/ 0 h 1650380"/>
                <a:gd name="connsiteX1" fmla="*/ 0 w 1850997"/>
                <a:gd name="connsiteY1" fmla="*/ 1522014 h 1650380"/>
                <a:gd name="connsiteX2" fmla="*/ 679664 w 1850997"/>
                <a:gd name="connsiteY2" fmla="*/ 1650380 h 1650380"/>
                <a:gd name="connsiteX3" fmla="*/ 1850997 w 1850997"/>
                <a:gd name="connsiteY3" fmla="*/ 6722 h 1650380"/>
                <a:gd name="connsiteX4" fmla="*/ 1279550 w 1850997"/>
                <a:gd name="connsiteY4" fmla="*/ 0 h 1650380"/>
                <a:gd name="connsiteX0" fmla="*/ 1279550 w 1587126"/>
                <a:gd name="connsiteY0" fmla="*/ 0 h 1650380"/>
                <a:gd name="connsiteX1" fmla="*/ 0 w 1587126"/>
                <a:gd name="connsiteY1" fmla="*/ 1522014 h 1650380"/>
                <a:gd name="connsiteX2" fmla="*/ 679664 w 1587126"/>
                <a:gd name="connsiteY2" fmla="*/ 1650380 h 1650380"/>
                <a:gd name="connsiteX3" fmla="*/ 1587126 w 1587126"/>
                <a:gd name="connsiteY3" fmla="*/ 741382 h 1650380"/>
                <a:gd name="connsiteX4" fmla="*/ 1279550 w 1587126"/>
                <a:gd name="connsiteY4" fmla="*/ 0 h 1650380"/>
                <a:gd name="connsiteX0" fmla="*/ 1279550 w 1587126"/>
                <a:gd name="connsiteY0" fmla="*/ 0 h 1650380"/>
                <a:gd name="connsiteX1" fmla="*/ 0 w 1587126"/>
                <a:gd name="connsiteY1" fmla="*/ 1522014 h 1650380"/>
                <a:gd name="connsiteX2" fmla="*/ 679664 w 1587126"/>
                <a:gd name="connsiteY2" fmla="*/ 1650380 h 1650380"/>
                <a:gd name="connsiteX3" fmla="*/ 1587126 w 1587126"/>
                <a:gd name="connsiteY3" fmla="*/ 741382 h 1650380"/>
                <a:gd name="connsiteX4" fmla="*/ 1564181 w 1587126"/>
                <a:gd name="connsiteY4" fmla="*/ 662661 h 1650380"/>
                <a:gd name="connsiteX5" fmla="*/ 1279550 w 1587126"/>
                <a:gd name="connsiteY5" fmla="*/ 0 h 1650380"/>
                <a:gd name="connsiteX0" fmla="*/ 1279550 w 1713325"/>
                <a:gd name="connsiteY0" fmla="*/ 0 h 1650380"/>
                <a:gd name="connsiteX1" fmla="*/ 0 w 1713325"/>
                <a:gd name="connsiteY1" fmla="*/ 1522014 h 1650380"/>
                <a:gd name="connsiteX2" fmla="*/ 679664 w 1713325"/>
                <a:gd name="connsiteY2" fmla="*/ 1650380 h 1650380"/>
                <a:gd name="connsiteX3" fmla="*/ 1587126 w 1713325"/>
                <a:gd name="connsiteY3" fmla="*/ 741382 h 1650380"/>
                <a:gd name="connsiteX4" fmla="*/ 1713325 w 1713325"/>
                <a:gd name="connsiteY4" fmla="*/ 2712 h 1650380"/>
                <a:gd name="connsiteX5" fmla="*/ 1279550 w 1713325"/>
                <a:gd name="connsiteY5" fmla="*/ 0 h 1650380"/>
                <a:gd name="connsiteX0" fmla="*/ 1302494 w 1713325"/>
                <a:gd name="connsiteY0" fmla="*/ 0 h 1681510"/>
                <a:gd name="connsiteX1" fmla="*/ 0 w 1713325"/>
                <a:gd name="connsiteY1" fmla="*/ 1553144 h 1681510"/>
                <a:gd name="connsiteX2" fmla="*/ 679664 w 1713325"/>
                <a:gd name="connsiteY2" fmla="*/ 1681510 h 1681510"/>
                <a:gd name="connsiteX3" fmla="*/ 1587126 w 1713325"/>
                <a:gd name="connsiteY3" fmla="*/ 772512 h 1681510"/>
                <a:gd name="connsiteX4" fmla="*/ 1713325 w 1713325"/>
                <a:gd name="connsiteY4" fmla="*/ 33842 h 1681510"/>
                <a:gd name="connsiteX5" fmla="*/ 1302494 w 1713325"/>
                <a:gd name="connsiteY5" fmla="*/ 0 h 168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325" h="1681510">
                  <a:moveTo>
                    <a:pt x="1302494" y="0"/>
                  </a:moveTo>
                  <a:lnTo>
                    <a:pt x="0" y="1553144"/>
                  </a:lnTo>
                  <a:lnTo>
                    <a:pt x="679664" y="1681510"/>
                  </a:lnTo>
                  <a:lnTo>
                    <a:pt x="1587126" y="772512"/>
                  </a:lnTo>
                  <a:lnTo>
                    <a:pt x="1713325" y="33842"/>
                  </a:lnTo>
                  <a:lnTo>
                    <a:pt x="13024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8395" y="2577902"/>
              <a:ext cx="483695" cy="315854"/>
            </a:xfrm>
            <a:prstGeom prst="rect">
              <a:avLst/>
            </a:prstGeom>
          </p:spPr>
        </p:pic>
        <p:pic>
          <p:nvPicPr>
            <p:cNvPr id="35" name="图片 3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345" y="2674639"/>
              <a:ext cx="483695" cy="315854"/>
            </a:xfrm>
            <a:prstGeom prst="rect">
              <a:avLst/>
            </a:prstGeom>
          </p:spPr>
        </p:pic>
        <p:pic>
          <p:nvPicPr>
            <p:cNvPr id="36" name="图片 3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975" y="2762414"/>
              <a:ext cx="483695" cy="315854"/>
            </a:xfrm>
            <a:prstGeom prst="rect">
              <a:avLst/>
            </a:prstGeom>
          </p:spPr>
        </p:pic>
        <p:pic>
          <p:nvPicPr>
            <p:cNvPr id="37" name="图片 36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1746" y="2864150"/>
              <a:ext cx="483695" cy="315854"/>
            </a:xfrm>
            <a:prstGeom prst="rect">
              <a:avLst/>
            </a:prstGeom>
          </p:spPr>
        </p:pic>
        <p:pic>
          <p:nvPicPr>
            <p:cNvPr id="38" name="图片 3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117" y="2965886"/>
              <a:ext cx="483695" cy="315854"/>
            </a:xfrm>
            <a:prstGeom prst="rect">
              <a:avLst/>
            </a:prstGeom>
          </p:spPr>
        </p:pic>
        <p:pic>
          <p:nvPicPr>
            <p:cNvPr id="39" name="图片 38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8951" y="3048350"/>
              <a:ext cx="483695" cy="315854"/>
            </a:xfrm>
            <a:prstGeom prst="rect">
              <a:avLst/>
            </a:prstGeom>
          </p:spPr>
        </p:pic>
        <p:pic>
          <p:nvPicPr>
            <p:cNvPr id="40" name="图片 39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5439" y="3143196"/>
              <a:ext cx="483695" cy="315854"/>
            </a:xfrm>
            <a:prstGeom prst="rect">
              <a:avLst/>
            </a:prstGeom>
          </p:spPr>
        </p:pic>
        <p:pic>
          <p:nvPicPr>
            <p:cNvPr id="41" name="图片 4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35" y="3234327"/>
              <a:ext cx="483695" cy="315854"/>
            </a:xfrm>
            <a:prstGeom prst="rect">
              <a:avLst/>
            </a:prstGeom>
          </p:spPr>
        </p:pic>
        <p:pic>
          <p:nvPicPr>
            <p:cNvPr id="42" name="图片 4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9578" y="3324029"/>
              <a:ext cx="483695" cy="315854"/>
            </a:xfrm>
            <a:prstGeom prst="rect">
              <a:avLst/>
            </a:prstGeom>
          </p:spPr>
        </p:pic>
        <p:pic>
          <p:nvPicPr>
            <p:cNvPr id="43" name="图片 4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895" y="3399295"/>
              <a:ext cx="483695" cy="315854"/>
            </a:xfrm>
            <a:prstGeom prst="rect">
              <a:avLst/>
            </a:prstGeom>
          </p:spPr>
        </p:pic>
        <p:pic>
          <p:nvPicPr>
            <p:cNvPr id="44" name="图片 4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6759" y="3468309"/>
              <a:ext cx="483695" cy="315854"/>
            </a:xfrm>
            <a:prstGeom prst="rect">
              <a:avLst/>
            </a:prstGeom>
          </p:spPr>
        </p:pic>
        <p:pic>
          <p:nvPicPr>
            <p:cNvPr id="45" name="图片 4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955" y="3564483"/>
              <a:ext cx="483695" cy="315854"/>
            </a:xfrm>
            <a:prstGeom prst="rect">
              <a:avLst/>
            </a:prstGeom>
          </p:spPr>
        </p:pic>
        <p:pic>
          <p:nvPicPr>
            <p:cNvPr id="46" name="图片 4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8837" y="3639883"/>
              <a:ext cx="483695" cy="315854"/>
            </a:xfrm>
            <a:prstGeom prst="rect">
              <a:avLst/>
            </a:prstGeom>
          </p:spPr>
        </p:pic>
        <p:pic>
          <p:nvPicPr>
            <p:cNvPr id="47" name="图片 46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2932" y="3729451"/>
              <a:ext cx="483695" cy="315854"/>
            </a:xfrm>
            <a:prstGeom prst="rect">
              <a:avLst/>
            </a:prstGeom>
          </p:spPr>
        </p:pic>
        <p:pic>
          <p:nvPicPr>
            <p:cNvPr id="48" name="图片 4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431" y="3805602"/>
              <a:ext cx="483695" cy="315854"/>
            </a:xfrm>
            <a:prstGeom prst="rect">
              <a:avLst/>
            </a:prstGeom>
          </p:spPr>
        </p:pic>
        <p:pic>
          <p:nvPicPr>
            <p:cNvPr id="49" name="图片 48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632" y="3893911"/>
              <a:ext cx="483695" cy="315854"/>
            </a:xfrm>
            <a:prstGeom prst="rect">
              <a:avLst/>
            </a:prstGeom>
          </p:spPr>
        </p:pic>
        <p:pic>
          <p:nvPicPr>
            <p:cNvPr id="50" name="图片 49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131" y="3970384"/>
              <a:ext cx="483695" cy="315854"/>
            </a:xfrm>
            <a:prstGeom prst="rect">
              <a:avLst/>
            </a:prstGeom>
          </p:spPr>
        </p:pic>
        <p:pic>
          <p:nvPicPr>
            <p:cNvPr id="51" name="图片 5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5809" y="4066031"/>
              <a:ext cx="483695" cy="315854"/>
            </a:xfrm>
            <a:prstGeom prst="rect">
              <a:avLst/>
            </a:prstGeom>
          </p:spPr>
        </p:pic>
        <p:pic>
          <p:nvPicPr>
            <p:cNvPr id="52" name="图片 5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1848" y="2507396"/>
              <a:ext cx="483695" cy="315854"/>
            </a:xfrm>
            <a:prstGeom prst="rect">
              <a:avLst/>
            </a:prstGeom>
          </p:spPr>
        </p:pic>
        <p:pic>
          <p:nvPicPr>
            <p:cNvPr id="53" name="图片 5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398" y="2589223"/>
              <a:ext cx="483695" cy="315854"/>
            </a:xfrm>
            <a:prstGeom prst="rect">
              <a:avLst/>
            </a:prstGeom>
          </p:spPr>
        </p:pic>
        <p:pic>
          <p:nvPicPr>
            <p:cNvPr id="54" name="图片 5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9367" y="2671137"/>
              <a:ext cx="483695" cy="315854"/>
            </a:xfrm>
            <a:prstGeom prst="rect">
              <a:avLst/>
            </a:prstGeom>
          </p:spPr>
        </p:pic>
        <p:pic>
          <p:nvPicPr>
            <p:cNvPr id="55" name="图片 5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4677" y="2754437"/>
              <a:ext cx="483695" cy="315854"/>
            </a:xfrm>
            <a:prstGeom prst="rect">
              <a:avLst/>
            </a:prstGeom>
          </p:spPr>
        </p:pic>
        <p:pic>
          <p:nvPicPr>
            <p:cNvPr id="56" name="图片 5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0" y="2830112"/>
              <a:ext cx="483695" cy="315854"/>
            </a:xfrm>
            <a:prstGeom prst="rect">
              <a:avLst/>
            </a:prstGeom>
          </p:spPr>
        </p:pic>
        <p:pic>
          <p:nvPicPr>
            <p:cNvPr id="57" name="图片 56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9742" y="2898925"/>
              <a:ext cx="483695" cy="315854"/>
            </a:xfrm>
            <a:prstGeom prst="rect">
              <a:avLst/>
            </a:prstGeom>
          </p:spPr>
        </p:pic>
        <p:pic>
          <p:nvPicPr>
            <p:cNvPr id="58" name="图片 57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437" y="2980752"/>
              <a:ext cx="483695" cy="315854"/>
            </a:xfrm>
            <a:prstGeom prst="rect">
              <a:avLst/>
            </a:prstGeom>
          </p:spPr>
        </p:pic>
        <p:pic>
          <p:nvPicPr>
            <p:cNvPr id="59" name="图片 58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817" y="3076400"/>
              <a:ext cx="483695" cy="315854"/>
            </a:xfrm>
            <a:prstGeom prst="rect">
              <a:avLst/>
            </a:prstGeom>
          </p:spPr>
        </p:pic>
        <p:pic>
          <p:nvPicPr>
            <p:cNvPr id="60" name="图片 59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07" y="3165564"/>
              <a:ext cx="483695" cy="315854"/>
            </a:xfrm>
            <a:prstGeom prst="rect">
              <a:avLst/>
            </a:prstGeom>
          </p:spPr>
        </p:pic>
        <p:pic>
          <p:nvPicPr>
            <p:cNvPr id="61" name="图片 60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3088" y="3267614"/>
              <a:ext cx="483695" cy="315854"/>
            </a:xfrm>
            <a:prstGeom prst="rect">
              <a:avLst/>
            </a:prstGeom>
          </p:spPr>
        </p:pic>
        <p:pic>
          <p:nvPicPr>
            <p:cNvPr id="62" name="图片 61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0000" y="3350095"/>
              <a:ext cx="483695" cy="315854"/>
            </a:xfrm>
            <a:prstGeom prst="rect">
              <a:avLst/>
            </a:prstGeom>
          </p:spPr>
        </p:pic>
        <p:pic>
          <p:nvPicPr>
            <p:cNvPr id="63" name="图片 62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3191" y="3438686"/>
              <a:ext cx="483695" cy="315854"/>
            </a:xfrm>
            <a:prstGeom prst="rect">
              <a:avLst/>
            </a:prstGeom>
          </p:spPr>
        </p:pic>
        <p:pic>
          <p:nvPicPr>
            <p:cNvPr id="64" name="图片 63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499" y="3521700"/>
              <a:ext cx="483695" cy="315854"/>
            </a:xfrm>
            <a:prstGeom prst="rect">
              <a:avLst/>
            </a:prstGeom>
          </p:spPr>
        </p:pic>
        <p:pic>
          <p:nvPicPr>
            <p:cNvPr id="65" name="图片 64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5499" y="3598661"/>
              <a:ext cx="483695" cy="315854"/>
            </a:xfrm>
            <a:prstGeom prst="rect">
              <a:avLst/>
            </a:prstGeom>
          </p:spPr>
        </p:pic>
        <p:pic>
          <p:nvPicPr>
            <p:cNvPr id="66" name="图片 65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829" y="3675245"/>
              <a:ext cx="483695" cy="315854"/>
            </a:xfrm>
            <a:prstGeom prst="rect">
              <a:avLst/>
            </a:prstGeom>
          </p:spPr>
        </p:pic>
        <p:pic>
          <p:nvPicPr>
            <p:cNvPr id="67" name="图片 66" descr="QQ图片201904021210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7755" y="3763836"/>
              <a:ext cx="483695" cy="315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9644" y="1077792"/>
            <a:ext cx="43510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670">
              <a:lnSpc>
                <a:spcPct val="100000"/>
              </a:lnSpc>
              <a:spcBef>
                <a:spcPts val="100"/>
              </a:spcBef>
            </a:pP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Fire-rated </a:t>
            </a:r>
            <a:r>
              <a:rPr sz="900" b="1" spc="9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Assemblies: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designs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using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FireStop</a:t>
            </a:r>
            <a:r>
              <a:rPr sz="900" spc="-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+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WetStop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-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can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engineered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</a:t>
            </a:r>
            <a:r>
              <a:rPr sz="900" spc="9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achieve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2700" marR="5080">
              <a:lnSpc>
                <a:spcPct val="100000"/>
              </a:lnSpc>
            </a:pP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1-hour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up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4-hour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resistance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according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476,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13501-2 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E119.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9644" y="1763592"/>
            <a:ext cx="4398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090">
              <a:lnSpc>
                <a:spcPct val="100000"/>
              </a:lnSpc>
              <a:spcBef>
                <a:spcPts val="100"/>
              </a:spcBef>
            </a:pPr>
            <a:r>
              <a:rPr sz="900" b="1" spc="9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Reaction </a:t>
            </a: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900" b="1" spc="7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Fire: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Non-combustible.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Evaluated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complies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1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476: 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Part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4,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6 </a:t>
            </a:r>
            <a:r>
              <a:rPr sz="900" spc="-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&amp; </a:t>
            </a:r>
            <a:r>
              <a:rPr sz="900" spc="-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7, 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13501-1 and </a:t>
            </a:r>
            <a:r>
              <a:rPr sz="9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</a:t>
            </a:r>
            <a:r>
              <a:rPr sz="900" spc="-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E136.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00" marR="94615">
              <a:lnSpc>
                <a:spcPct val="100000"/>
              </a:lnSpc>
            </a:pPr>
            <a:r>
              <a:rPr sz="900" b="1" spc="1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900" b="1" spc="6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Install: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Scores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snaps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easily.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Manufactured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long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recessed 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edge,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which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easily installed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similar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regular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</a:t>
            </a:r>
            <a:r>
              <a:rPr sz="900" spc="-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900" b="1" spc="8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Acoustic: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Enhanced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acoustic performance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when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properly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designed 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partition,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floor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ceiling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549C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000" y="311812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299" y="3149241"/>
            <a:ext cx="789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8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LIMI</a:t>
            </a:r>
            <a:r>
              <a:rPr sz="900" b="1" spc="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b="1" spc="8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b="1" spc="1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TIONS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2000" y="4625577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9299" y="3272350"/>
            <a:ext cx="6447155" cy="364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2825" indent="-18097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83460" algn="l"/>
              </a:tabLst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Avoid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exposure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sustained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temperatures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exceeding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50°C.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2282825" indent="-180975" algn="just">
              <a:lnSpc>
                <a:spcPct val="100000"/>
              </a:lnSpc>
              <a:buAutoNum type="arabicPeriod"/>
              <a:tabLst>
                <a:tab pos="2283460" algn="l"/>
              </a:tabLst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Maximum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framing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spacing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24”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(610mm)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centers.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2282825" marR="361315" indent="-180340" algn="just">
              <a:lnSpc>
                <a:spcPct val="100000"/>
              </a:lnSpc>
              <a:buAutoNum type="arabicPeriod"/>
              <a:tabLst>
                <a:tab pos="2283460" algn="l"/>
              </a:tabLst>
            </a:pP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Intended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interior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applications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only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kept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during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handling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storage. Please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see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installation</a:t>
            </a:r>
            <a:r>
              <a:rPr sz="900" spc="114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guidelines.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2282825" marR="5080" indent="-180340" algn="just">
              <a:lnSpc>
                <a:spcPct val="100000"/>
              </a:lnSpc>
              <a:buAutoNum type="arabicPeriod"/>
              <a:tabLst>
                <a:tab pos="2283460" algn="l"/>
              </a:tabLst>
            </a:pP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cavities,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floor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cavities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other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enclosed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areas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 prior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being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closed-up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application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interior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finishing.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Insulation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 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floor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cavities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dry.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2282825" indent="-180975" algn="just">
              <a:lnSpc>
                <a:spcPct val="100000"/>
              </a:lnSpc>
              <a:buAutoNum type="arabicPeriod"/>
              <a:tabLst>
                <a:tab pos="2283460" algn="l"/>
              </a:tabLst>
            </a:pP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Must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stored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off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ground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under</a:t>
            </a:r>
            <a:r>
              <a:rPr sz="900" spc="1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cover.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030"/>
              </a:lnSpc>
            </a:pPr>
            <a:r>
              <a:rPr sz="900" b="1" spc="1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FINISHING </a:t>
            </a:r>
            <a:r>
              <a:rPr sz="900" b="1" spc="14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900" b="1" spc="1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DECORATING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2102485">
              <a:lnSpc>
                <a:spcPts val="1030"/>
              </a:lnSpc>
            </a:pP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Jointing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Compounds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finishing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joints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</a:t>
            </a:r>
            <a:r>
              <a:rPr sz="9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specified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2102485" marR="24765">
              <a:lnSpc>
                <a:spcPct val="100000"/>
              </a:lnSpc>
            </a:pP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systems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may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any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gypsum-based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vinyl-based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ready-mixed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compounds 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supplied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by 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are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normally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this</a:t>
            </a:r>
            <a:r>
              <a:rPr sz="900" spc="8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purpose.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2102485" marR="183515">
              <a:lnSpc>
                <a:spcPct val="100000"/>
              </a:lnSpc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recommends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 of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3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coat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jointing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 using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paper  </a:t>
            </a:r>
            <a:r>
              <a:rPr sz="900" spc="-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tape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achieve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best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joint</a:t>
            </a:r>
            <a:r>
              <a:rPr sz="900" spc="1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strength.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2102485" marR="370205">
              <a:lnSpc>
                <a:spcPct val="100000"/>
              </a:lnSpc>
            </a:pP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priming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decorating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paint,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texture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wall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covering,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follow 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manufacturer’s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directions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or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recommendations.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2102485" marR="241300" algn="just">
              <a:lnSpc>
                <a:spcPct val="100000"/>
              </a:lnSpc>
            </a:pP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If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using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semi-gloss or </a:t>
            </a:r>
            <a:r>
              <a:rPr sz="9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gloss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paint, </a:t>
            </a:r>
            <a:r>
              <a:rPr sz="900" spc="5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it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recommended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that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</a:t>
            </a:r>
            <a:r>
              <a:rPr sz="900" spc="-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 </a:t>
            </a: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is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finished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-9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 </a:t>
            </a:r>
            <a:r>
              <a:rPr sz="900" spc="5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5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standard as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these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paints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tend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highlight 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variations.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2102485" algn="just">
              <a:lnSpc>
                <a:spcPct val="100000"/>
              </a:lnSpc>
            </a:pPr>
            <a:r>
              <a:rPr sz="900" spc="7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Levels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 </a:t>
            </a:r>
            <a:r>
              <a:rPr sz="900" spc="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Finish </a:t>
            </a: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please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refer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to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Installation</a:t>
            </a:r>
            <a:r>
              <a:rPr sz="900" spc="-9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manual.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599" y="1110177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899" y="1138117"/>
            <a:ext cx="843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b="1" spc="10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900" b="1" spc="1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900" b="1" spc="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b="1" spc="12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b="1" spc="1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GES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5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60047"/>
              </p:ext>
            </p:extLst>
          </p:nvPr>
        </p:nvGraphicFramePr>
        <p:xfrm>
          <a:off x="3175199" y="1493052"/>
          <a:ext cx="3866513" cy="7375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Property</a:t>
                      </a:r>
                      <a:endParaRPr sz="45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spc="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Test</a:t>
                      </a:r>
                      <a:r>
                        <a:rPr sz="450" b="1" spc="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450" b="1" spc="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Methods</a:t>
                      </a:r>
                      <a:endParaRPr sz="45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Specification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13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 </a:t>
                      </a: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FireStop  </a:t>
                      </a:r>
                      <a:r>
                        <a:rPr sz="450" b="1" spc="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12/12.5/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13mm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374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   </a:t>
                      </a: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FireStop  </a:t>
                      </a:r>
                      <a:r>
                        <a:rPr sz="450" b="1" spc="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15/16mm</a:t>
                      </a:r>
                      <a:endParaRPr sz="45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</a:t>
                      </a: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0800" marR="208915">
                        <a:lnSpc>
                          <a:spcPct val="100000"/>
                        </a:lnSpc>
                      </a:pPr>
                      <a:r>
                        <a:rPr sz="450" b="1" spc="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+</a:t>
                      </a:r>
                      <a:r>
                        <a:rPr sz="45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45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</a:t>
                      </a: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45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13mm</a:t>
                      </a:r>
                      <a:endParaRPr sz="4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163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  </a:t>
                      </a:r>
                      <a:r>
                        <a:rPr sz="45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 </a:t>
                      </a:r>
                      <a:r>
                        <a:rPr sz="450" b="1" spc="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+  </a:t>
                      </a:r>
                      <a:r>
                        <a:rPr sz="45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 </a:t>
                      </a:r>
                      <a:r>
                        <a:rPr sz="450" b="1" spc="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16mm</a:t>
                      </a:r>
                      <a:endParaRPr sz="45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 marL="50800" marR="128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Non-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ombus-  </a:t>
                      </a: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tibility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76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</a:t>
                      </a:r>
                      <a:r>
                        <a:rPr sz="450" spc="-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476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Part </a:t>
                      </a: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4, 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E136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Pass</a:t>
                      </a:r>
                      <a:endParaRPr sz="45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13501-1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730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Rate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of 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heat 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release 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smoke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ev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elopment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A2-s1;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A2-s1;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A2-s1;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A2-s1;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d0</a:t>
                      </a:r>
                      <a:endParaRPr sz="45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 marL="50800" marR="603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Sur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e-burning  characteristics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 </a:t>
                      </a: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476</a:t>
                      </a:r>
                      <a:r>
                        <a:rPr sz="450" spc="-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Part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6,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7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46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Fire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propogation</a:t>
                      </a:r>
                      <a:r>
                        <a:rPr sz="450" spc="-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flame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spread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Class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Class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Class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</a:t>
                      </a:r>
                      <a:endParaRPr sz="45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Class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O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E84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Flame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spread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 marR="147320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smoke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d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ev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eloped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15/0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15/0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15/0</a:t>
                      </a:r>
                      <a:endParaRPr sz="45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15/0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50800" marR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Core</a:t>
                      </a:r>
                      <a:r>
                        <a:rPr sz="450" spc="-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water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absorption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H1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 marR="100965">
                        <a:lnSpc>
                          <a:spcPct val="100000"/>
                        </a:lnSpc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</a:t>
                      </a:r>
                      <a:r>
                        <a:rPr sz="45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&lt;5%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GB 9775: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2008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&lt;10%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&lt;10%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&lt;10%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50800" marR="1263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Surface</a:t>
                      </a:r>
                      <a:r>
                        <a:rPr sz="450" spc="-5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water 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absorption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&lt;180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&lt;180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&lt;180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 marR="100965">
                        <a:lnSpc>
                          <a:spcPct val="100000"/>
                        </a:lnSpc>
                      </a:pP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r>
                        <a:rPr sz="45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</a:t>
                      </a:r>
                      <a:r>
                        <a:rPr sz="45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 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&lt;160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&lt;160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&lt;160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GB 9775: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2008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&lt;160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&lt;160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&lt;160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g/m</a:t>
                      </a:r>
                      <a:r>
                        <a:rPr sz="375" spc="7" baseline="33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375" baseline="33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Core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hardness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r>
                        <a:rPr sz="450" spc="-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Field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r>
                        <a:rPr sz="450" spc="-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End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r>
                        <a:rPr sz="450" spc="-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Edge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898">
                <a:tc>
                  <a:txBody>
                    <a:bodyPr/>
                    <a:lstStyle/>
                    <a:p>
                      <a:pPr marL="50800" marR="2794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Fl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xu</a:t>
                      </a:r>
                      <a:r>
                        <a:rPr sz="45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al 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ength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&gt;550N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&gt;688N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&gt;550N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&gt;688N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&gt;210N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&gt;269N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&gt;210N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&gt;269N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r>
                        <a:rPr sz="450" spc="-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&gt;476N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&gt;609N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&gt;476N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&gt;654N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&gt;205N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&gt;205N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&gt;512N(12mm)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&gt;512N(13mm)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&gt;620N(15mm)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&gt;670N(16mm)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&gt;535N(13mm)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&gt;670N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&gt;200N(12mm)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&gt;230N(13mm)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&gt;260N(15mm)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&gt;280N(16mm)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&gt;230N(13mm)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&gt;280N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GB 9775: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2008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&gt;460N(min.)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&gt;520N(avg)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&gt;580</a:t>
                      </a:r>
                      <a:r>
                        <a:rPr sz="450" spc="-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&gt;630</a:t>
                      </a:r>
                      <a:r>
                        <a:rPr sz="450" spc="-7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&gt;460N(min.)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&gt;520N(avg)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&gt;580N(min.)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&gt;630N(avg)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&gt;180N(min.)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&gt;202N(avg)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&gt;220N(min.)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&gt;250N(avg)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&gt;180N(min.)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&gt;202N(avg)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&gt;220N(min.)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&gt;250N(avg)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BS1230:1985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Parallel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&gt;535N(12.5mm)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&gt;620N(15mm)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&gt;535N(12.5mm)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&gt;620N(15mm)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Perpendicular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&gt;230N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&gt;230N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&gt;260N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50800" marR="233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Nail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pull  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r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esi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tan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EN520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 </a:t>
                      </a:r>
                      <a:r>
                        <a:rPr sz="45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C473</a:t>
                      </a:r>
                      <a:r>
                        <a:rPr sz="450" spc="-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(B)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/ </a:t>
                      </a: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ASTM</a:t>
                      </a:r>
                      <a:r>
                        <a:rPr sz="450" spc="-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C1396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&gt;343N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&gt;387N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&gt;343N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&gt;387N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84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6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TIS</a:t>
                      </a:r>
                      <a:r>
                        <a:rPr sz="4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219-2552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&gt;330N(12mm)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&gt;360N(13mm)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&gt;400N(15mm)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&gt;420N(16mm)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&gt;360N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&gt;420N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GB 9775:</a:t>
                      </a:r>
                      <a:r>
                        <a:rPr sz="45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450" spc="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2008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5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BS1230:1985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5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n/a</a:t>
                      </a:r>
                      <a:endParaRPr sz="45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9369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97299" y="1863877"/>
            <a:ext cx="45529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Fire</a:t>
            </a:r>
            <a:r>
              <a:rPr sz="500" b="1" spc="-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Reaction</a:t>
            </a:r>
            <a:endParaRPr sz="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7299" y="3106603"/>
            <a:ext cx="360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b="1" spc="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Physical  </a:t>
            </a:r>
            <a:r>
              <a:rPr sz="500" b="1" spc="5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500" b="1" spc="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500" b="1" spc="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operties</a:t>
            </a:r>
            <a:endParaRPr sz="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999" y="1047177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299" y="1078290"/>
            <a:ext cx="673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4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TEST</a:t>
            </a:r>
            <a:r>
              <a:rPr sz="900" b="1" spc="1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9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7150" y="1073150"/>
            <a:ext cx="3542030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Fire-resistant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Gypsum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Board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comply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with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: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2499" y="8985402"/>
            <a:ext cx="3550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b="1" spc="5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Country </a:t>
            </a:r>
            <a:r>
              <a:rPr sz="500" b="1" spc="4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of Standards: </a:t>
            </a:r>
            <a:r>
              <a:rPr sz="5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BS </a:t>
            </a:r>
            <a:r>
              <a:rPr sz="5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/ </a:t>
            </a:r>
            <a:r>
              <a:rPr sz="500" spc="4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EN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– </a:t>
            </a:r>
            <a:r>
              <a:rPr sz="5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Hong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Kong, </a:t>
            </a:r>
            <a:r>
              <a:rPr sz="5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Malaysia,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Singapore; </a:t>
            </a:r>
            <a:r>
              <a:rPr sz="5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ASTM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–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Indonesia, </a:t>
            </a:r>
            <a:r>
              <a:rPr sz="5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Vietnam, </a:t>
            </a:r>
            <a:r>
              <a:rPr sz="5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Cambodia,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Laos,  Philippines, </a:t>
            </a:r>
            <a:r>
              <a:rPr sz="5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UAE; </a:t>
            </a:r>
            <a:r>
              <a:rPr sz="500" spc="7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TIS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–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Thailand;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GB </a:t>
            </a:r>
            <a:r>
              <a:rPr sz="5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-</a:t>
            </a:r>
            <a:r>
              <a:rPr sz="500" spc="-6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5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China</a:t>
            </a:r>
            <a:endParaRPr sz="500">
              <a:latin typeface="Century Gothic" panose="020B0502020202020204"/>
              <a:cs typeface="Century Gothic" panose="020B0502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QQ图片201904021210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8499475"/>
            <a:ext cx="3702050" cy="241744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93799" y="2797891"/>
            <a:ext cx="440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316865" indent="-180340">
              <a:lnSpc>
                <a:spcPct val="100000"/>
              </a:lnSpc>
              <a:spcBef>
                <a:spcPts val="100"/>
              </a:spcBef>
              <a:buChar char="•"/>
              <a:tabLst>
                <a:tab pos="193040" algn="l"/>
              </a:tabLst>
            </a:pP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Classified </a:t>
            </a:r>
            <a:r>
              <a:rPr sz="900" spc="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resistance,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surface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burning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characteristics 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and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core 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combustibility </a:t>
            </a:r>
            <a:r>
              <a:rPr sz="9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across different </a:t>
            </a:r>
            <a:r>
              <a:rPr sz="900" spc="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markets</a:t>
            </a:r>
            <a:endParaRPr sz="900">
              <a:latin typeface="Century Gothic" panose="020B0502020202020204"/>
              <a:cs typeface="Century Gothic" panose="020B0502020202020204"/>
            </a:endParaRPr>
          </a:p>
          <a:p>
            <a:pPr marL="192405" marR="5080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sz="9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Approved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for </a:t>
            </a: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use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Fire-resistant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System </a:t>
            </a:r>
            <a:r>
              <a:rPr sz="900" spc="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Assemblies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as </a:t>
            </a:r>
            <a:r>
              <a:rPr sz="9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governed 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by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local  </a:t>
            </a:r>
            <a:r>
              <a:rPr sz="9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certification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agencies. </a:t>
            </a:r>
            <a:r>
              <a:rPr sz="900" spc="8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This </a:t>
            </a:r>
            <a:r>
              <a:rPr sz="900" spc="-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may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include </a:t>
            </a:r>
            <a:r>
              <a:rPr sz="900" spc="114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UL </a:t>
            </a:r>
            <a:r>
              <a:rPr sz="900" spc="3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in </a:t>
            </a:r>
            <a:r>
              <a:rPr sz="900" spc="-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certain</a:t>
            </a: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jurisdictions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699" y="27607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7D7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999" y="2797891"/>
            <a:ext cx="831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6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b="1" spc="12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OMPLIANCE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699" y="37532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7D7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999" y="3784392"/>
            <a:ext cx="1391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0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900" b="1" spc="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13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APPROVAL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099" y="3873366"/>
            <a:ext cx="573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Job</a:t>
            </a:r>
            <a:r>
              <a:rPr sz="900" spc="-4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900" spc="-3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name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8404" y="4302352"/>
            <a:ext cx="2867660" cy="459105"/>
          </a:xfrm>
          <a:prstGeom prst="rect">
            <a:avLst/>
          </a:prstGeom>
          <a:ln w="3809">
            <a:solidFill>
              <a:srgbClr val="6E676D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9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Contractor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8958" y="3823765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476681"/>
                </a:moveTo>
                <a:lnTo>
                  <a:pt x="0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6499" y="3821858"/>
            <a:ext cx="2869565" cy="0"/>
          </a:xfrm>
          <a:custGeom>
            <a:avLst/>
            <a:gdLst/>
            <a:ahLst/>
            <a:cxnLst/>
            <a:rect l="l" t="t" r="r" b="b"/>
            <a:pathLst>
              <a:path w="2869565">
                <a:moveTo>
                  <a:pt x="0" y="0"/>
                </a:moveTo>
                <a:lnTo>
                  <a:pt x="2869196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8404" y="3823765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476681"/>
                </a:moveTo>
                <a:lnTo>
                  <a:pt x="0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5700" y="3821858"/>
            <a:ext cx="1565275" cy="0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60" y="0"/>
                </a:lnTo>
              </a:path>
            </a:pathLst>
          </a:custGeom>
          <a:ln w="3810">
            <a:solidFill>
              <a:srgbClr val="6E6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75700" y="4302352"/>
            <a:ext cx="1563370" cy="459105"/>
          </a:xfrm>
          <a:prstGeom prst="rect">
            <a:avLst/>
          </a:prstGeom>
          <a:ln w="3809">
            <a:solidFill>
              <a:srgbClr val="6E676D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895"/>
              </a:spcBef>
            </a:pPr>
            <a:r>
              <a:rPr sz="900" spc="-2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Date</a:t>
            </a:r>
            <a:endParaRPr sz="9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9908830"/>
            <a:ext cx="1816100" cy="259079"/>
          </a:xfrm>
          <a:custGeom>
            <a:avLst/>
            <a:gdLst/>
            <a:ahLst/>
            <a:cxnLst/>
            <a:rect l="l" t="t" r="r" b="b"/>
            <a:pathLst>
              <a:path w="1816100" h="259079">
                <a:moveTo>
                  <a:pt x="1815757" y="0"/>
                </a:moveTo>
                <a:lnTo>
                  <a:pt x="0" y="0"/>
                </a:lnTo>
                <a:lnTo>
                  <a:pt x="0" y="258800"/>
                </a:lnTo>
                <a:lnTo>
                  <a:pt x="1689608" y="258800"/>
                </a:lnTo>
                <a:lnTo>
                  <a:pt x="1815757" y="0"/>
                </a:lnTo>
                <a:close/>
              </a:path>
            </a:pathLst>
          </a:custGeom>
          <a:solidFill>
            <a:srgbClr val="005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4280" y="9908836"/>
            <a:ext cx="1228090" cy="259079"/>
          </a:xfrm>
          <a:custGeom>
            <a:avLst/>
            <a:gdLst/>
            <a:ahLst/>
            <a:cxnLst/>
            <a:rect l="l" t="t" r="r" b="b"/>
            <a:pathLst>
              <a:path w="1228089" h="259079">
                <a:moveTo>
                  <a:pt x="1227721" y="0"/>
                </a:moveTo>
                <a:lnTo>
                  <a:pt x="126123" y="0"/>
                </a:lnTo>
                <a:lnTo>
                  <a:pt x="0" y="258889"/>
                </a:lnTo>
                <a:lnTo>
                  <a:pt x="1101585" y="258889"/>
                </a:lnTo>
                <a:lnTo>
                  <a:pt x="1227721" y="0"/>
                </a:lnTo>
                <a:close/>
              </a:path>
            </a:pathLst>
          </a:custGeom>
          <a:solidFill>
            <a:srgbClr val="23A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1799" y="9908738"/>
            <a:ext cx="1289050" cy="259079"/>
          </a:xfrm>
          <a:custGeom>
            <a:avLst/>
            <a:gdLst/>
            <a:ahLst/>
            <a:cxnLst/>
            <a:rect l="l" t="t" r="r" b="b"/>
            <a:pathLst>
              <a:path w="1289050" h="259079">
                <a:moveTo>
                  <a:pt x="1288516" y="0"/>
                </a:moveTo>
                <a:lnTo>
                  <a:pt x="126085" y="0"/>
                </a:lnTo>
                <a:lnTo>
                  <a:pt x="0" y="258889"/>
                </a:lnTo>
                <a:lnTo>
                  <a:pt x="1162405" y="258889"/>
                </a:lnTo>
                <a:lnTo>
                  <a:pt x="1288516" y="0"/>
                </a:lnTo>
                <a:close/>
              </a:path>
            </a:pathLst>
          </a:custGeom>
          <a:solidFill>
            <a:srgbClr val="23A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9578" y="9908840"/>
            <a:ext cx="878205" cy="259079"/>
          </a:xfrm>
          <a:custGeom>
            <a:avLst/>
            <a:gdLst/>
            <a:ahLst/>
            <a:cxnLst/>
            <a:rect l="l" t="t" r="r" b="b"/>
            <a:pathLst>
              <a:path w="878204" h="259079">
                <a:moveTo>
                  <a:pt x="877722" y="0"/>
                </a:moveTo>
                <a:lnTo>
                  <a:pt x="126098" y="0"/>
                </a:lnTo>
                <a:lnTo>
                  <a:pt x="0" y="258889"/>
                </a:lnTo>
                <a:lnTo>
                  <a:pt x="751611" y="258889"/>
                </a:lnTo>
                <a:lnTo>
                  <a:pt x="877722" y="0"/>
                </a:lnTo>
                <a:close/>
              </a:path>
            </a:pathLst>
          </a:custGeom>
          <a:solidFill>
            <a:srgbClr val="23A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1241" y="9908830"/>
            <a:ext cx="1708785" cy="259079"/>
          </a:xfrm>
          <a:custGeom>
            <a:avLst/>
            <a:gdLst/>
            <a:ahLst/>
            <a:cxnLst/>
            <a:rect l="l" t="t" r="r" b="b"/>
            <a:pathLst>
              <a:path w="1708784" h="259079">
                <a:moveTo>
                  <a:pt x="1708759" y="0"/>
                </a:moveTo>
                <a:lnTo>
                  <a:pt x="126111" y="0"/>
                </a:lnTo>
                <a:lnTo>
                  <a:pt x="0" y="258902"/>
                </a:lnTo>
                <a:lnTo>
                  <a:pt x="1708759" y="258902"/>
                </a:lnTo>
                <a:lnTo>
                  <a:pt x="1708759" y="0"/>
                </a:lnTo>
                <a:close/>
              </a:path>
            </a:pathLst>
          </a:custGeom>
          <a:solidFill>
            <a:srgbClr val="23A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3756" y="9908836"/>
            <a:ext cx="1110615" cy="259079"/>
          </a:xfrm>
          <a:custGeom>
            <a:avLst/>
            <a:gdLst/>
            <a:ahLst/>
            <a:cxnLst/>
            <a:rect l="l" t="t" r="r" b="b"/>
            <a:pathLst>
              <a:path w="1110614" h="259079">
                <a:moveTo>
                  <a:pt x="1110526" y="0"/>
                </a:moveTo>
                <a:lnTo>
                  <a:pt x="126123" y="0"/>
                </a:lnTo>
                <a:lnTo>
                  <a:pt x="0" y="258889"/>
                </a:lnTo>
                <a:lnTo>
                  <a:pt x="984427" y="258889"/>
                </a:lnTo>
                <a:lnTo>
                  <a:pt x="1110526" y="0"/>
                </a:lnTo>
                <a:close/>
              </a:path>
            </a:pathLst>
          </a:custGeom>
          <a:solidFill>
            <a:srgbClr val="23A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7046" y="10257261"/>
            <a:ext cx="6480175" cy="10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spc="4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© </a:t>
            </a:r>
            <a:r>
              <a:rPr sz="600" spc="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201</a:t>
            </a:r>
            <a:r>
              <a:rPr lang="en-US" sz="600" spc="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9</a:t>
            </a:r>
            <a:r>
              <a:rPr sz="600" spc="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600" spc="1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. </a:t>
            </a:r>
            <a:r>
              <a:rPr sz="600" spc="35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All </a:t>
            </a:r>
            <a:r>
              <a:rPr sz="600" spc="3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rights </a:t>
            </a:r>
            <a:r>
              <a:rPr sz="600" dirty="0">
                <a:solidFill>
                  <a:srgbClr val="231F20"/>
                </a:solidFill>
                <a:latin typeface="Century Gothic" panose="020B0502020202020204"/>
                <a:cs typeface="Century Gothic" panose="020B0502020202020204"/>
              </a:rPr>
              <a:t>reserved.</a:t>
            </a:r>
            <a:endParaRPr sz="600">
              <a:latin typeface="Century Gothic" panose="020B0502020202020204"/>
              <a:cs typeface="Century Gothic" panose="020B0502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6660" y="105917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44" y="0"/>
                </a:lnTo>
              </a:path>
            </a:pathLst>
          </a:custGeom>
          <a:ln w="6350">
            <a:solidFill>
              <a:srgbClr val="5E57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3960" y="1090291"/>
            <a:ext cx="968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3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900" b="1" spc="20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b="1" spc="95" dirty="0">
                <a:solidFill>
                  <a:srgbClr val="7D767C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6499" y="2357801"/>
            <a:ext cx="2219960" cy="8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* </a:t>
            </a:r>
            <a:r>
              <a:rPr sz="500" spc="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Custom </a:t>
            </a:r>
            <a:r>
              <a:rPr sz="500" spc="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lengths </a:t>
            </a:r>
            <a:r>
              <a:rPr sz="5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available.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Please </a:t>
            </a:r>
            <a:r>
              <a:rPr sz="500" spc="-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contact </a:t>
            </a:r>
            <a:r>
              <a:rPr sz="500" spc="15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your </a:t>
            </a:r>
            <a:r>
              <a:rPr sz="500" spc="-1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local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taikongbot</a:t>
            </a:r>
            <a:r>
              <a:rPr sz="500" spc="12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 </a:t>
            </a:r>
            <a:r>
              <a:rPr sz="500" dirty="0">
                <a:solidFill>
                  <a:srgbClr val="7D767C"/>
                </a:solidFill>
                <a:latin typeface="Century Gothic" panose="020B0502020202020204"/>
                <a:cs typeface="Century Gothic" panose="020B0502020202020204"/>
              </a:rPr>
              <a:t>office</a:t>
            </a:r>
            <a:endParaRPr sz="500">
              <a:latin typeface="Century Gothic" panose="020B0502020202020204"/>
              <a:cs typeface="Century Gothic" panose="020B0502020202020204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56043"/>
              </p:ext>
            </p:extLst>
          </p:nvPr>
        </p:nvGraphicFramePr>
        <p:xfrm>
          <a:off x="2601760" y="1082282"/>
          <a:ext cx="4438013" cy="119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4">
                <a:tc grid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Property</a:t>
                      </a:r>
                      <a:endParaRPr sz="5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3695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</a:t>
                      </a:r>
                      <a:r>
                        <a:rPr sz="50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FireStop </a:t>
                      </a:r>
                      <a:r>
                        <a:rPr sz="5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&amp; </a:t>
                      </a:r>
                      <a:r>
                        <a:rPr sz="5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 </a:t>
                      </a:r>
                      <a:r>
                        <a:rPr sz="500" b="1" spc="7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+</a:t>
                      </a:r>
                      <a:r>
                        <a:rPr sz="5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 </a:t>
                      </a:r>
                      <a:r>
                        <a:rPr sz="500" b="1" spc="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12/12.5/13</a:t>
                      </a:r>
                      <a:r>
                        <a:rPr sz="5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6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mm</a:t>
                      </a:r>
                      <a:endParaRPr sz="5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695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taikongbot</a:t>
                      </a:r>
                      <a:r>
                        <a:rPr sz="500" b="1" spc="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FireStop </a:t>
                      </a:r>
                      <a:r>
                        <a:rPr sz="5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&amp; </a:t>
                      </a:r>
                      <a:r>
                        <a:rPr sz="5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Fire </a:t>
                      </a:r>
                      <a:r>
                        <a:rPr sz="500" b="1" spc="7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+</a:t>
                      </a:r>
                      <a:r>
                        <a:rPr sz="5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500" b="1" spc="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WetStop  </a:t>
                      </a:r>
                      <a:r>
                        <a:rPr sz="5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15/16mm</a:t>
                      </a:r>
                      <a:endParaRPr sz="5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9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Weight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kg/m</a:t>
                      </a:r>
                      <a:r>
                        <a:rPr sz="450" spc="7" baseline="2800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</a:t>
                      </a:r>
                      <a:endParaRPr sz="450" baseline="280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Min. 10.3 </a:t>
                      </a:r>
                      <a:r>
                        <a:rPr sz="50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- </a:t>
                      </a:r>
                      <a:r>
                        <a:rPr sz="500" spc="-4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11.6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Min. </a:t>
                      </a:r>
                      <a:r>
                        <a:rPr sz="500" spc="-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12.3 </a:t>
                      </a:r>
                      <a:r>
                        <a:rPr sz="500" spc="3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-</a:t>
                      </a:r>
                      <a:r>
                        <a:rPr sz="500" spc="5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13.6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4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2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Thickness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mm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12.0-12.5-12.7-13.0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15.0-15.9-16.0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24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Length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mm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2400, </a:t>
                      </a:r>
                      <a:r>
                        <a:rPr sz="50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2700,</a:t>
                      </a:r>
                      <a:r>
                        <a:rPr sz="50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3000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4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2400, </a:t>
                      </a:r>
                      <a:r>
                        <a:rPr sz="500" spc="3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2700,</a:t>
                      </a:r>
                      <a:r>
                        <a:rPr sz="500" spc="-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6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3000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24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Edges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Tapered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Tapered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-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Face </a:t>
                      </a:r>
                      <a:r>
                        <a:rPr sz="500" spc="-10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paper</a:t>
                      </a:r>
                      <a:r>
                        <a:rPr sz="500" spc="1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 </a:t>
                      </a:r>
                      <a:r>
                        <a:rPr sz="500" spc="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color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Pink</a:t>
                      </a:r>
                      <a:endParaRPr sz="50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500" spc="25" dirty="0">
                          <a:solidFill>
                            <a:srgbClr val="7D767C"/>
                          </a:solidFill>
                          <a:latin typeface="Century Gothic" panose="020B0502020202020204"/>
                          <a:cs typeface="Century Gothic" panose="020B0502020202020204"/>
                        </a:rPr>
                        <a:t>Pink</a:t>
                      </a:r>
                      <a:endParaRPr sz="500" dirty="0">
                        <a:latin typeface="Century Gothic" panose="020B0502020202020204"/>
                        <a:cs typeface="Century Gothic" panose="020B0502020202020204"/>
                      </a:endParaRPr>
                    </a:p>
                  </a:txBody>
                  <a:tcPr marL="0" marR="0" marT="38100" marB="0">
                    <a:lnL w="6350">
                      <a:solidFill>
                        <a:srgbClr val="7D767C"/>
                      </a:solidFill>
                      <a:prstDash val="solid"/>
                    </a:lnL>
                    <a:lnR w="6350">
                      <a:solidFill>
                        <a:srgbClr val="7D767C"/>
                      </a:solidFill>
                      <a:prstDash val="solid"/>
                    </a:lnR>
                    <a:lnT w="6350">
                      <a:solidFill>
                        <a:srgbClr val="7D767C"/>
                      </a:solidFill>
                      <a:prstDash val="solid"/>
                    </a:lnT>
                    <a:lnB w="6350">
                      <a:solidFill>
                        <a:srgbClr val="7D76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0" y="256687"/>
            <a:ext cx="1681480" cy="259715"/>
          </a:xfrm>
          <a:custGeom>
            <a:avLst/>
            <a:gdLst/>
            <a:ahLst/>
            <a:cxnLst/>
            <a:rect l="l" t="t" r="r" b="b"/>
            <a:pathLst>
              <a:path w="1681480" h="259715">
                <a:moveTo>
                  <a:pt x="1681149" y="0"/>
                </a:moveTo>
                <a:lnTo>
                  <a:pt x="0" y="0"/>
                </a:lnTo>
                <a:lnTo>
                  <a:pt x="0" y="259156"/>
                </a:lnTo>
                <a:lnTo>
                  <a:pt x="1554708" y="259156"/>
                </a:lnTo>
                <a:lnTo>
                  <a:pt x="1681149" y="0"/>
                </a:lnTo>
                <a:close/>
              </a:path>
            </a:pathLst>
          </a:custGeom>
          <a:solidFill>
            <a:srgbClr val="005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5511" y="256676"/>
            <a:ext cx="5955030" cy="259715"/>
          </a:xfrm>
          <a:custGeom>
            <a:avLst/>
            <a:gdLst/>
            <a:ahLst/>
            <a:cxnLst/>
            <a:rect l="l" t="t" r="r" b="b"/>
            <a:pathLst>
              <a:path w="5955030" h="259715">
                <a:moveTo>
                  <a:pt x="5954483" y="0"/>
                </a:moveTo>
                <a:lnTo>
                  <a:pt x="126453" y="0"/>
                </a:lnTo>
                <a:lnTo>
                  <a:pt x="0" y="259168"/>
                </a:lnTo>
                <a:lnTo>
                  <a:pt x="5954483" y="259168"/>
                </a:lnTo>
                <a:lnTo>
                  <a:pt x="5954483" y="0"/>
                </a:lnTo>
                <a:close/>
              </a:path>
            </a:pathLst>
          </a:custGeom>
          <a:solidFill>
            <a:srgbClr val="EB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3363" y="317601"/>
            <a:ext cx="79883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Submittal</a:t>
            </a:r>
            <a:r>
              <a:rPr sz="750" b="1" spc="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50" b="1" spc="8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Sheet</a:t>
            </a:r>
            <a:endParaRPr sz="75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820" y="9920605"/>
            <a:ext cx="142621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2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taikongbot.com</a:t>
            </a:r>
            <a:endParaRPr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c565336-1f99-4083-9634-9fd829d97ff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1143</Words>
  <Application>Microsoft Office PowerPoint</Application>
  <PresentationFormat>自定义</PresentationFormat>
  <Paragraphs>292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Calibri</vt:lpstr>
      <vt:lpstr>Century Gothic</vt:lpstr>
      <vt:lpstr>Gill Sans MT</vt:lpstr>
      <vt:lpstr>Times New Roman</vt:lpstr>
      <vt:lpstr>Office Theme</vt:lpstr>
      <vt:lpstr>taikongbot  FIRERESISTANT  GYPSUM BOARD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USG BORAL  FIRE-RESISTANT  GYPSUM BOARD</dc:title>
  <dc:creator/>
  <cp:lastModifiedBy>孙丽</cp:lastModifiedBy>
  <cp:revision>5</cp:revision>
  <dcterms:created xsi:type="dcterms:W3CDTF">2019-04-02T04:33:03Z</dcterms:created>
  <dcterms:modified xsi:type="dcterms:W3CDTF">2019-04-02T06:21:04Z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2018-02-20T00:00:00Z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2019-04-02T00:00:00Z</vt:filetime>
  </property>
  <property fmtid="{D5CDD505-2E9C-101B-9397-08002B2CF9AE}" pid="5" name="KSOProductBuildVer">
    <vt:lpwstr>2052-11.1.0.8527</vt:lpwstr>
  </property>
</Properties>
</file>